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3" r:id="rId5"/>
    <p:sldMasterId id="2147483694" r:id="rId6"/>
    <p:sldMasterId id="214748369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Lst>
  <p:sldSz cy="5143500" cx="9144000"/>
  <p:notesSz cx="6858000" cy="9144000"/>
  <p:embeddedFontLst>
    <p:embeddedFont>
      <p:font typeface="Gill Sans"/>
      <p:regular r:id="rId56"/>
      <p:bold r:id="rId57"/>
    </p:embeddedFont>
    <p:embeddedFont>
      <p:font typeface="Open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183823E-3131-4683-8E83-1285BE12C307}">
  <a:tblStyle styleId="{D183823E-3131-4683-8E83-1285BE12C30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1" Type="http://schemas.openxmlformats.org/officeDocument/2006/relationships/font" Target="fonts/OpenSans-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OpenSans-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font" Target="fonts/GillSans-bold.fntdata"/><Relationship Id="rId12" Type="http://schemas.openxmlformats.org/officeDocument/2006/relationships/slide" Target="slides/slide4.xml"/><Relationship Id="rId56" Type="http://schemas.openxmlformats.org/officeDocument/2006/relationships/font" Target="fonts/GillSans-regular.fntdata"/><Relationship Id="rId15" Type="http://schemas.openxmlformats.org/officeDocument/2006/relationships/slide" Target="slides/slide7.xml"/><Relationship Id="rId59" Type="http://schemas.openxmlformats.org/officeDocument/2006/relationships/font" Target="fonts/OpenSans-bold.fntdata"/><Relationship Id="rId14" Type="http://schemas.openxmlformats.org/officeDocument/2006/relationships/slide" Target="slides/slide6.xml"/><Relationship Id="rId58" Type="http://schemas.openxmlformats.org/officeDocument/2006/relationships/font" Target="fonts/OpenSans-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8633a34d9a_0_17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8633a34d9a_0_17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4793c15d20_0_1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450">
                <a:solidFill>
                  <a:schemeClr val="dk1"/>
                </a:solidFill>
              </a:rPr>
              <a:t>Present the slide with reference to the decline in communicants from 1904 to current day. </a:t>
            </a:r>
            <a:endParaRPr sz="1450">
              <a:solidFill>
                <a:schemeClr val="dk1"/>
              </a:solidFill>
            </a:endParaRPr>
          </a:p>
          <a:p>
            <a:pPr indent="0" lvl="0" marL="0" rtl="0" algn="l">
              <a:spcBef>
                <a:spcPts val="1200"/>
              </a:spcBef>
              <a:spcAft>
                <a:spcPts val="0"/>
              </a:spcAft>
              <a:buNone/>
            </a:pPr>
            <a:r>
              <a:t/>
            </a:r>
            <a:endParaRPr/>
          </a:p>
        </p:txBody>
      </p:sp>
      <p:sp>
        <p:nvSpPr>
          <p:cNvPr id="475" name="Google Shape;475;g24793c15d20_0_14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4793c15d20_0_1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450">
                <a:solidFill>
                  <a:schemeClr val="dk1"/>
                </a:solidFill>
              </a:rPr>
              <a:t>Refer the dioceses that have already completed unification/reunification, as well as those currently going through the review process. </a:t>
            </a:r>
            <a:endParaRPr sz="1450">
              <a:solidFill>
                <a:schemeClr val="dk1"/>
              </a:solidFill>
            </a:endParaRPr>
          </a:p>
          <a:p>
            <a:pPr indent="0" lvl="0" marL="0" rtl="0" algn="l">
              <a:spcBef>
                <a:spcPts val="1200"/>
              </a:spcBef>
              <a:spcAft>
                <a:spcPts val="0"/>
              </a:spcAft>
              <a:buNone/>
            </a:pPr>
            <a:r>
              <a:t/>
            </a:r>
            <a:endParaRPr/>
          </a:p>
        </p:txBody>
      </p:sp>
      <p:sp>
        <p:nvSpPr>
          <p:cNvPr id="481" name="Google Shape;481;g24793c15d20_0_14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8633a34d9a_0_1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50">
                <a:solidFill>
                  <a:schemeClr val="dk1"/>
                </a:solidFill>
              </a:rPr>
              <a:t>One of the concerns people have voiced is that if were to reunify, the new diocese would be “too big” geographically for us to function well. A reunified diocese here would be about 24,000 sq miles. This represents 1/5 the size of the state of Colorado, which has the added challenge presented by the Rocky Mountains, and comparable in size to West Virginia. </a:t>
            </a:r>
            <a:endParaRPr sz="1450">
              <a:solidFill>
                <a:schemeClr val="dk1"/>
              </a:solidFill>
            </a:endParaRPr>
          </a:p>
          <a:p>
            <a:pPr indent="0" lvl="0" marL="0" rtl="0" algn="l">
              <a:spcBef>
                <a:spcPts val="0"/>
              </a:spcBef>
              <a:spcAft>
                <a:spcPts val="0"/>
              </a:spcAft>
              <a:buNone/>
            </a:pPr>
            <a:r>
              <a:t/>
            </a:r>
            <a:endParaRPr/>
          </a:p>
        </p:txBody>
      </p:sp>
      <p:sp>
        <p:nvSpPr>
          <p:cNvPr id="487" name="Google Shape;487;g28633a34d9a_0_12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8633a34d9a_0_16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28633a34d9a_0_16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sz="1400"/>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Good morning, My name is Jane Miron, one of two chaplains for the Reunification Discernment Committee. Chris Sutton couldn’t be with us today. This is the first of three quiet reflections that I will lead you through. You will find printed cards at each of your seats with scripture that inspired us as we progressed over these past months. I would invite each of you to write a prayer on the back for sharing with the Diocese of Bethlehem, or you are invited to take them home with you. If you would like to share a prayer, we will gather them at the end of the presentation. </a:t>
            </a:r>
            <a:endParaRPr sz="1400">
              <a:solidFill>
                <a:schemeClr val="dk1"/>
              </a:solidFill>
            </a:endParaRPr>
          </a:p>
          <a:p>
            <a:pPr indent="0" lvl="0" marL="0" marR="0" rtl="0" algn="l">
              <a:lnSpc>
                <a:spcPct val="100000"/>
              </a:lnSpc>
              <a:spcBef>
                <a:spcPts val="0"/>
              </a:spcBef>
              <a:spcAft>
                <a:spcPts val="0"/>
              </a:spcAft>
              <a:buClr>
                <a:schemeClr val="lt1"/>
              </a:buClr>
              <a:buSzPts val="1200"/>
              <a:buFont typeface="Calibri"/>
              <a:buNone/>
            </a:pPr>
            <a:r>
              <a:t/>
            </a:r>
            <a:endParaRPr sz="1400"/>
          </a:p>
        </p:txBody>
      </p:sp>
      <p:sp>
        <p:nvSpPr>
          <p:cNvPr id="495" name="Google Shape;495;g28633a34d9a_0_16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8633a34d9a_0_13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g28633a34d9a_0_13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a:p>
          <a:p>
            <a:pPr indent="0" lvl="0" marL="0" marR="0" rtl="0" algn="l">
              <a:lnSpc>
                <a:spcPct val="100000"/>
              </a:lnSpc>
              <a:spcBef>
                <a:spcPts val="0"/>
              </a:spcBef>
              <a:spcAft>
                <a:spcPts val="0"/>
              </a:spcAft>
              <a:buClr>
                <a:schemeClr val="dk1"/>
              </a:buClr>
              <a:buSzPts val="1100"/>
              <a:buFont typeface="Arial"/>
              <a:buNone/>
            </a:pPr>
            <a:r>
              <a:t/>
            </a:r>
            <a:endParaRPr sz="1400"/>
          </a:p>
          <a:p>
            <a:pPr indent="0" lvl="0" marL="0" rtl="0" algn="l">
              <a:lnSpc>
                <a:spcPct val="115000"/>
              </a:lnSpc>
              <a:spcBef>
                <a:spcPts val="1200"/>
              </a:spcBef>
              <a:spcAft>
                <a:spcPts val="0"/>
              </a:spcAft>
              <a:buNone/>
            </a:pPr>
            <a:r>
              <a:rPr lang="en" sz="1400">
                <a:solidFill>
                  <a:schemeClr val="dk1"/>
                </a:solidFill>
              </a:rPr>
              <a:t>Remind the audience that we are presenting a summary of information and for a complete listing of information, they can refer to the full written report found on the diocesan website.</a:t>
            </a:r>
            <a:endParaRPr sz="1400">
              <a:solidFill>
                <a:schemeClr val="dk1"/>
              </a:solidFill>
            </a:endParaRPr>
          </a:p>
          <a:p>
            <a:pPr indent="0" lvl="0" marL="0" marR="0" rtl="0" algn="l">
              <a:lnSpc>
                <a:spcPct val="100000"/>
              </a:lnSpc>
              <a:spcBef>
                <a:spcPts val="1200"/>
              </a:spcBef>
              <a:spcAft>
                <a:spcPts val="0"/>
              </a:spcAft>
              <a:buClr>
                <a:schemeClr val="lt1"/>
              </a:buClr>
              <a:buSzPts val="1200"/>
              <a:buFont typeface="Calibri"/>
              <a:buNone/>
            </a:pPr>
            <a:r>
              <a:t/>
            </a:r>
            <a:endParaRPr sz="1400"/>
          </a:p>
        </p:txBody>
      </p:sp>
      <p:sp>
        <p:nvSpPr>
          <p:cNvPr id="502" name="Google Shape;502;g28633a34d9a_0_13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8633a34d9a_0_16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g28633a34d9a_0_16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Review points for presentation. </a:t>
            </a:r>
            <a:endParaRPr sz="1400">
              <a:solidFill>
                <a:schemeClr val="dk1"/>
              </a:solidFill>
            </a:endParaRPr>
          </a:p>
          <a:p>
            <a:pPr indent="0" lvl="0" marL="0" marR="0" rtl="0" algn="l">
              <a:lnSpc>
                <a:spcPct val="100000"/>
              </a:lnSpc>
              <a:spcBef>
                <a:spcPts val="0"/>
              </a:spcBef>
              <a:spcAft>
                <a:spcPts val="0"/>
              </a:spcAft>
              <a:buClr>
                <a:schemeClr val="lt1"/>
              </a:buClr>
              <a:buSzPts val="1200"/>
              <a:buFont typeface="Calibri"/>
              <a:buNone/>
            </a:pPr>
            <a:r>
              <a:t/>
            </a:r>
            <a:endParaRPr sz="1400"/>
          </a:p>
        </p:txBody>
      </p:sp>
      <p:sp>
        <p:nvSpPr>
          <p:cNvPr id="509" name="Google Shape;509;g28633a34d9a_0_16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8633a34d9a_0_14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28633a34d9a_0_14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sz="1400"/>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Remind audience of what we won’t be covering today and will part of the next phases in our process. </a:t>
            </a:r>
            <a:endParaRPr sz="1400">
              <a:solidFill>
                <a:schemeClr val="dk1"/>
              </a:solidFill>
            </a:endParaRPr>
          </a:p>
          <a:p>
            <a:pPr indent="0" lvl="0" marL="0" marR="0" rtl="0" algn="l">
              <a:lnSpc>
                <a:spcPct val="100000"/>
              </a:lnSpc>
              <a:spcBef>
                <a:spcPts val="0"/>
              </a:spcBef>
              <a:spcAft>
                <a:spcPts val="0"/>
              </a:spcAft>
              <a:buClr>
                <a:schemeClr val="lt1"/>
              </a:buClr>
              <a:buSzPts val="1200"/>
              <a:buFont typeface="Calibri"/>
              <a:buNone/>
            </a:pPr>
            <a:r>
              <a:t/>
            </a:r>
            <a:endParaRPr sz="1400"/>
          </a:p>
        </p:txBody>
      </p:sp>
      <p:sp>
        <p:nvSpPr>
          <p:cNvPr id="517" name="Google Shape;517;g28633a34d9a_0_14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8633a34d9a_0_14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g28633a34d9a_0_14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a:p>
          <a:p>
            <a:pPr indent="0" lvl="0" marL="0" marR="0" rtl="0" algn="l">
              <a:lnSpc>
                <a:spcPct val="100000"/>
              </a:lnSpc>
              <a:spcBef>
                <a:spcPts val="0"/>
              </a:spcBef>
              <a:spcAft>
                <a:spcPts val="0"/>
              </a:spcAft>
              <a:buClr>
                <a:schemeClr val="lt1"/>
              </a:buClr>
              <a:buSzPts val="1200"/>
              <a:buFont typeface="Calibri"/>
              <a:buNone/>
            </a:pPr>
            <a:r>
              <a:t/>
            </a:r>
            <a:endParaRPr sz="1400"/>
          </a:p>
          <a:p>
            <a:pPr indent="0" lvl="0" marL="0" marR="0" rtl="0" algn="l">
              <a:lnSpc>
                <a:spcPct val="100000"/>
              </a:lnSpc>
              <a:spcBef>
                <a:spcPts val="0"/>
              </a:spcBef>
              <a:spcAft>
                <a:spcPts val="0"/>
              </a:spcAft>
              <a:buClr>
                <a:schemeClr val="dk1"/>
              </a:buClr>
              <a:buSzPts val="1100"/>
              <a:buFont typeface="Arial"/>
              <a:buNone/>
            </a:pPr>
            <a:r>
              <a:t/>
            </a:r>
            <a:endParaRPr sz="1400"/>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Review of information with emphasis on similarities. </a:t>
            </a:r>
            <a:endParaRPr sz="1400">
              <a:solidFill>
                <a:schemeClr val="dk1"/>
              </a:solidFill>
            </a:endParaRPr>
          </a:p>
          <a:p>
            <a:pPr indent="0" lvl="0" marL="0" marR="0" rtl="0" algn="l">
              <a:lnSpc>
                <a:spcPct val="100000"/>
              </a:lnSpc>
              <a:spcBef>
                <a:spcPts val="0"/>
              </a:spcBef>
              <a:spcAft>
                <a:spcPts val="0"/>
              </a:spcAft>
              <a:buClr>
                <a:schemeClr val="lt1"/>
              </a:buClr>
              <a:buSzPts val="1200"/>
              <a:buFont typeface="Calibri"/>
              <a:buNone/>
            </a:pPr>
            <a:r>
              <a:t/>
            </a:r>
            <a:endParaRPr sz="1400"/>
          </a:p>
        </p:txBody>
      </p:sp>
      <p:sp>
        <p:nvSpPr>
          <p:cNvPr id="525" name="Google Shape;525;g28633a34d9a_0_14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905e03ae7c_2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2905e03ae7c_2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Review of information with emphasis on similarities.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8633a34d9a_0_15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g28633a34d9a_0_15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sz="1400"/>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Review Staff complement.</a:t>
            </a:r>
            <a:endParaRPr sz="1400">
              <a:solidFill>
                <a:schemeClr val="dk1"/>
              </a:solidFill>
            </a:endParaRPr>
          </a:p>
          <a:p>
            <a:pPr indent="0" lvl="0" marL="0" marR="0" rtl="0" algn="l">
              <a:lnSpc>
                <a:spcPct val="100000"/>
              </a:lnSpc>
              <a:spcBef>
                <a:spcPts val="0"/>
              </a:spcBef>
              <a:spcAft>
                <a:spcPts val="0"/>
              </a:spcAft>
              <a:buClr>
                <a:schemeClr val="lt1"/>
              </a:buClr>
              <a:buSzPts val="1200"/>
              <a:buFont typeface="Calibri"/>
              <a:buNone/>
            </a:pPr>
            <a:r>
              <a:t/>
            </a:r>
            <a:endParaRPr sz="1400"/>
          </a:p>
          <a:p>
            <a:pPr indent="0" lvl="0" marL="0" marR="0" rtl="0" algn="l">
              <a:lnSpc>
                <a:spcPct val="100000"/>
              </a:lnSpc>
              <a:spcBef>
                <a:spcPts val="0"/>
              </a:spcBef>
              <a:spcAft>
                <a:spcPts val="0"/>
              </a:spcAft>
              <a:buClr>
                <a:schemeClr val="lt1"/>
              </a:buClr>
              <a:buSzPts val="1200"/>
              <a:buFont typeface="Calibri"/>
              <a:buNone/>
            </a:pPr>
            <a:r>
              <a:t/>
            </a:r>
            <a:endParaRPr sz="1400"/>
          </a:p>
          <a:p>
            <a:pPr indent="0" lvl="0" marL="0" marR="0" rtl="0" algn="l">
              <a:lnSpc>
                <a:spcPct val="100000"/>
              </a:lnSpc>
              <a:spcBef>
                <a:spcPts val="0"/>
              </a:spcBef>
              <a:spcAft>
                <a:spcPts val="0"/>
              </a:spcAft>
              <a:buClr>
                <a:schemeClr val="lt1"/>
              </a:buClr>
              <a:buSzPts val="1200"/>
              <a:buFont typeface="Calibri"/>
              <a:buNone/>
            </a:pPr>
            <a:r>
              <a:t/>
            </a:r>
            <a:endParaRPr sz="1400"/>
          </a:p>
        </p:txBody>
      </p:sp>
      <p:sp>
        <p:nvSpPr>
          <p:cNvPr id="540" name="Google Shape;540;g28633a34d9a_0_15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4793c15d20_0_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24793c15d20_0_4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a:p>
          <a:p>
            <a:pPr indent="0" lvl="0" marL="0" marR="0" rtl="0" algn="l">
              <a:lnSpc>
                <a:spcPct val="100000"/>
              </a:lnSpc>
              <a:spcBef>
                <a:spcPts val="0"/>
              </a:spcBef>
              <a:spcAft>
                <a:spcPts val="0"/>
              </a:spcAft>
              <a:buClr>
                <a:schemeClr val="lt1"/>
              </a:buClr>
              <a:buSzPts val="1200"/>
              <a:buFont typeface="Calibri"/>
              <a:buNone/>
            </a:pPr>
            <a:r>
              <a:t/>
            </a:r>
            <a:endParaRPr sz="1400"/>
          </a:p>
          <a:p>
            <a:pPr indent="0" lvl="0" marL="0" marR="0" rtl="0" algn="l">
              <a:lnSpc>
                <a:spcPct val="100000"/>
              </a:lnSpc>
              <a:spcBef>
                <a:spcPts val="0"/>
              </a:spcBef>
              <a:spcAft>
                <a:spcPts val="0"/>
              </a:spcAft>
              <a:buClr>
                <a:schemeClr val="lt1"/>
              </a:buClr>
              <a:buSzPts val="1200"/>
              <a:buFont typeface="Calibri"/>
              <a:buNone/>
            </a:pPr>
            <a:r>
              <a:t/>
            </a:r>
            <a:endParaRPr sz="1400"/>
          </a:p>
          <a:p>
            <a:pPr indent="0" lvl="0" marL="0" marR="0" rtl="0" algn="l">
              <a:lnSpc>
                <a:spcPct val="100000"/>
              </a:lnSpc>
              <a:spcBef>
                <a:spcPts val="0"/>
              </a:spcBef>
              <a:spcAft>
                <a:spcPts val="0"/>
              </a:spcAft>
              <a:buClr>
                <a:schemeClr val="lt1"/>
              </a:buClr>
              <a:buSzPts val="1200"/>
              <a:buFont typeface="Calibri"/>
              <a:buNone/>
            </a:pPr>
            <a:r>
              <a:rPr lang="en" sz="1400"/>
              <a:t>Good evening.  My name is Drew Dorgan and I am part of the </a:t>
            </a:r>
            <a:r>
              <a:rPr lang="en" sz="1400">
                <a:latin typeface="Calibri"/>
                <a:ea typeface="Calibri"/>
                <a:cs typeface="Calibri"/>
                <a:sym typeface="Calibri"/>
              </a:rPr>
              <a:t>Diocesan Reunification Discernment Committee, representing the Standing Committee of the Diocese of </a:t>
            </a:r>
            <a:r>
              <a:rPr lang="en" sz="1400"/>
              <a:t>Central Pennsylvania</a:t>
            </a:r>
            <a:r>
              <a:rPr lang="en" sz="1400">
                <a:latin typeface="Calibri"/>
                <a:ea typeface="Calibri"/>
                <a:cs typeface="Calibri"/>
                <a:sym typeface="Calibri"/>
              </a:rPr>
              <a:t>.  I am here with my counterpart, </a:t>
            </a:r>
            <a:r>
              <a:rPr lang="en" sz="1400"/>
              <a:t>Rodney Conn,</a:t>
            </a:r>
            <a:r>
              <a:rPr lang="en" sz="1400">
                <a:latin typeface="Calibri"/>
                <a:ea typeface="Calibri"/>
                <a:cs typeface="Calibri"/>
                <a:sym typeface="Calibri"/>
              </a:rPr>
              <a:t> who is </a:t>
            </a:r>
            <a:r>
              <a:rPr lang="en" sz="1400"/>
              <a:t>a member of </a:t>
            </a:r>
            <a:r>
              <a:rPr lang="en" sz="1400">
                <a:latin typeface="Calibri"/>
                <a:ea typeface="Calibri"/>
                <a:cs typeface="Calibri"/>
                <a:sym typeface="Calibri"/>
              </a:rPr>
              <a:t>the Diocese of</a:t>
            </a:r>
            <a:r>
              <a:rPr lang="en" sz="1400"/>
              <a:t> Bethlehem</a:t>
            </a:r>
            <a:r>
              <a:rPr lang="en" sz="1400">
                <a:latin typeface="Calibri"/>
                <a:ea typeface="Calibri"/>
                <a:cs typeface="Calibri"/>
                <a:sym typeface="Calibri"/>
              </a:rPr>
              <a:t>. </a:t>
            </a:r>
            <a:endParaRPr sz="1400"/>
          </a:p>
          <a:p>
            <a:pPr indent="0" lvl="0" marL="0" marR="0" rtl="0" algn="l">
              <a:lnSpc>
                <a:spcPct val="100000"/>
              </a:lnSpc>
              <a:spcBef>
                <a:spcPts val="0"/>
              </a:spcBef>
              <a:spcAft>
                <a:spcPts val="0"/>
              </a:spcAft>
              <a:buClr>
                <a:schemeClr val="lt1"/>
              </a:buClr>
              <a:buSzPts val="1200"/>
              <a:buFont typeface="Calibri"/>
              <a:buNone/>
            </a:pPr>
            <a:r>
              <a:t/>
            </a:r>
            <a:endParaRPr sz="1400">
              <a:latin typeface="Calibri"/>
              <a:ea typeface="Calibri"/>
              <a:cs typeface="Calibri"/>
              <a:sym typeface="Calibri"/>
            </a:endParaRPr>
          </a:p>
          <a:p>
            <a:pPr indent="0" lvl="0" marL="0" marR="0" rtl="0" algn="l">
              <a:lnSpc>
                <a:spcPct val="100000"/>
              </a:lnSpc>
              <a:spcBef>
                <a:spcPts val="0"/>
              </a:spcBef>
              <a:spcAft>
                <a:spcPts val="0"/>
              </a:spcAft>
              <a:buClr>
                <a:schemeClr val="lt1"/>
              </a:buClr>
              <a:buSzPts val="1200"/>
              <a:buFont typeface="Calibri"/>
              <a:buNone/>
            </a:pPr>
            <a:r>
              <a:rPr lang="en" sz="1400">
                <a:latin typeface="Arial"/>
                <a:ea typeface="Arial"/>
                <a:cs typeface="Arial"/>
                <a:sym typeface="Arial"/>
              </a:rPr>
              <a:t>The Reunification Discernment Committee is grateful for everyone’s presence </a:t>
            </a:r>
            <a:r>
              <a:rPr lang="en" sz="1400"/>
              <a:t>today</a:t>
            </a:r>
            <a:r>
              <a:rPr lang="en" sz="1400">
                <a:latin typeface="Arial"/>
                <a:ea typeface="Arial"/>
                <a:cs typeface="Arial"/>
                <a:sym typeface="Arial"/>
              </a:rPr>
              <a:t>. </a:t>
            </a:r>
            <a:endParaRPr sz="1400"/>
          </a:p>
        </p:txBody>
      </p:sp>
      <p:sp>
        <p:nvSpPr>
          <p:cNvPr id="328" name="Google Shape;328;g24793c15d20_0_4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8633a34d9a_0_15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g28633a34d9a_0_15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a:p>
          <a:p>
            <a:pPr indent="0" lvl="0" marL="0" marR="0" rtl="0" algn="l">
              <a:lnSpc>
                <a:spcPct val="100000"/>
              </a:lnSpc>
              <a:spcBef>
                <a:spcPts val="0"/>
              </a:spcBef>
              <a:spcAft>
                <a:spcPts val="0"/>
              </a:spcAft>
              <a:buClr>
                <a:schemeClr val="lt1"/>
              </a:buClr>
              <a:buSzPts val="1200"/>
              <a:buFont typeface="Calibri"/>
              <a:buNone/>
            </a:pPr>
            <a:r>
              <a:t/>
            </a:r>
            <a:endParaRPr sz="1400"/>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Review Staff information. </a:t>
            </a:r>
            <a:endParaRPr sz="1400">
              <a:solidFill>
                <a:schemeClr val="dk1"/>
              </a:solidFill>
            </a:endParaRPr>
          </a:p>
          <a:p>
            <a:pPr indent="0" lvl="0" marL="0" marR="0" rtl="0" algn="l">
              <a:lnSpc>
                <a:spcPct val="100000"/>
              </a:lnSpc>
              <a:spcBef>
                <a:spcPts val="0"/>
              </a:spcBef>
              <a:spcAft>
                <a:spcPts val="0"/>
              </a:spcAft>
              <a:buClr>
                <a:schemeClr val="lt1"/>
              </a:buClr>
              <a:buSzPts val="1200"/>
              <a:buFont typeface="Calibri"/>
              <a:buNone/>
            </a:pPr>
            <a:r>
              <a:t/>
            </a:r>
            <a:endParaRPr sz="1400"/>
          </a:p>
        </p:txBody>
      </p:sp>
      <p:sp>
        <p:nvSpPr>
          <p:cNvPr id="548" name="Google Shape;548;g28633a34d9a_0_15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8633a34d9a_0_16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28633a34d9a_0_16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a:p>
          <a:p>
            <a:pPr indent="0" lvl="0" marL="0" marR="0" rtl="0" algn="l">
              <a:lnSpc>
                <a:spcPct val="100000"/>
              </a:lnSpc>
              <a:spcBef>
                <a:spcPts val="0"/>
              </a:spcBef>
              <a:spcAft>
                <a:spcPts val="0"/>
              </a:spcAft>
              <a:buClr>
                <a:schemeClr val="lt1"/>
              </a:buClr>
              <a:buSzPts val="1200"/>
              <a:buFont typeface="Calibri"/>
              <a:buNone/>
            </a:pPr>
            <a:r>
              <a:t/>
            </a:r>
            <a:endParaRPr sz="1400"/>
          </a:p>
          <a:p>
            <a:pPr indent="0" lvl="0" marL="0" marR="0" rtl="0" algn="l">
              <a:lnSpc>
                <a:spcPct val="100000"/>
              </a:lnSpc>
              <a:spcBef>
                <a:spcPts val="0"/>
              </a:spcBef>
              <a:spcAft>
                <a:spcPts val="0"/>
              </a:spcAft>
              <a:buClr>
                <a:schemeClr val="lt1"/>
              </a:buClr>
              <a:buSzPts val="1200"/>
              <a:buFont typeface="Calibri"/>
              <a:buNone/>
            </a:pPr>
            <a:r>
              <a:rPr lang="en" sz="1400"/>
              <a:t>Review slide </a:t>
            </a:r>
            <a:r>
              <a:rPr lang="en" sz="1400"/>
              <a:t>information.</a:t>
            </a:r>
            <a:endParaRPr sz="1400"/>
          </a:p>
          <a:p>
            <a:pPr indent="0" lvl="0" marL="0" marR="0" rtl="0" algn="l">
              <a:lnSpc>
                <a:spcPct val="100000"/>
              </a:lnSpc>
              <a:spcBef>
                <a:spcPts val="0"/>
              </a:spcBef>
              <a:spcAft>
                <a:spcPts val="0"/>
              </a:spcAft>
              <a:buClr>
                <a:schemeClr val="lt1"/>
              </a:buClr>
              <a:buSzPts val="1200"/>
              <a:buFont typeface="Calibri"/>
              <a:buNone/>
            </a:pPr>
            <a:r>
              <a:t/>
            </a:r>
            <a:endParaRPr sz="1400"/>
          </a:p>
        </p:txBody>
      </p:sp>
      <p:sp>
        <p:nvSpPr>
          <p:cNvPr id="556" name="Google Shape;556;g28633a34d9a_0_16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8633a34d9a_0_16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g28633a34d9a_0_16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Review information. </a:t>
            </a:r>
            <a:endParaRPr sz="1400">
              <a:solidFill>
                <a:schemeClr val="dk1"/>
              </a:solidFill>
            </a:endParaRPr>
          </a:p>
          <a:p>
            <a:pPr indent="0" lvl="0" marL="0" marR="0" rtl="0" algn="l">
              <a:lnSpc>
                <a:spcPct val="100000"/>
              </a:lnSpc>
              <a:spcBef>
                <a:spcPts val="0"/>
              </a:spcBef>
              <a:spcAft>
                <a:spcPts val="0"/>
              </a:spcAft>
              <a:buClr>
                <a:schemeClr val="lt1"/>
              </a:buClr>
              <a:buSzPts val="1200"/>
              <a:buFont typeface="Calibri"/>
              <a:buNone/>
            </a:pPr>
            <a:r>
              <a:t/>
            </a:r>
            <a:endParaRPr sz="1400"/>
          </a:p>
        </p:txBody>
      </p:sp>
      <p:sp>
        <p:nvSpPr>
          <p:cNvPr id="565" name="Google Shape;565;g28633a34d9a_0_16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8633a34d9a_0_16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g28633a34d9a_0_16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Review information. </a:t>
            </a:r>
            <a:endParaRPr sz="1400">
              <a:solidFill>
                <a:schemeClr val="dk1"/>
              </a:solidFill>
            </a:endParaRPr>
          </a:p>
          <a:p>
            <a:pPr indent="0" lvl="0" marL="0" marR="0" rtl="0" algn="l">
              <a:lnSpc>
                <a:spcPct val="100000"/>
              </a:lnSpc>
              <a:spcBef>
                <a:spcPts val="0"/>
              </a:spcBef>
              <a:spcAft>
                <a:spcPts val="0"/>
              </a:spcAft>
              <a:buClr>
                <a:schemeClr val="lt1"/>
              </a:buClr>
              <a:buSzPts val="1200"/>
              <a:buFont typeface="Calibri"/>
              <a:buNone/>
            </a:pPr>
            <a:r>
              <a:t/>
            </a:r>
            <a:endParaRPr sz="1400"/>
          </a:p>
        </p:txBody>
      </p:sp>
      <p:sp>
        <p:nvSpPr>
          <p:cNvPr id="573" name="Google Shape;573;g28633a34d9a_0_16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8633a34d9a_0_15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g28633a34d9a_0_15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Review slide information. </a:t>
            </a:r>
            <a:endParaRPr sz="1400">
              <a:solidFill>
                <a:schemeClr val="dk1"/>
              </a:solidFill>
            </a:endParaRPr>
          </a:p>
          <a:p>
            <a:pPr indent="0" lvl="0" marL="0" marR="0" rtl="0" algn="l">
              <a:lnSpc>
                <a:spcPct val="100000"/>
              </a:lnSpc>
              <a:spcBef>
                <a:spcPts val="0"/>
              </a:spcBef>
              <a:spcAft>
                <a:spcPts val="0"/>
              </a:spcAft>
              <a:buClr>
                <a:schemeClr val="lt1"/>
              </a:buClr>
              <a:buSzPts val="1200"/>
              <a:buFont typeface="Calibri"/>
              <a:buNone/>
            </a:pPr>
            <a:r>
              <a:t/>
            </a:r>
            <a:endParaRPr sz="1400"/>
          </a:p>
        </p:txBody>
      </p:sp>
      <p:sp>
        <p:nvSpPr>
          <p:cNvPr id="582" name="Google Shape;582;g28633a34d9a_0_15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8633a34d9a_0_15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g28633a34d9a_0_15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Review slide information. </a:t>
            </a:r>
            <a:endParaRPr sz="1400">
              <a:solidFill>
                <a:schemeClr val="dk1"/>
              </a:solidFill>
            </a:endParaRPr>
          </a:p>
          <a:p>
            <a:pPr indent="0" lvl="0" marL="0" marR="0" rtl="0" algn="l">
              <a:lnSpc>
                <a:spcPct val="100000"/>
              </a:lnSpc>
              <a:spcBef>
                <a:spcPts val="0"/>
              </a:spcBef>
              <a:spcAft>
                <a:spcPts val="0"/>
              </a:spcAft>
              <a:buClr>
                <a:schemeClr val="lt1"/>
              </a:buClr>
              <a:buSzPts val="1200"/>
              <a:buFont typeface="Calibri"/>
              <a:buNone/>
            </a:pPr>
            <a:r>
              <a:t/>
            </a:r>
            <a:endParaRPr sz="1400"/>
          </a:p>
          <a:p>
            <a:pPr indent="0" lvl="0" marL="0" marR="0" rtl="0" algn="l">
              <a:lnSpc>
                <a:spcPct val="100000"/>
              </a:lnSpc>
              <a:spcBef>
                <a:spcPts val="0"/>
              </a:spcBef>
              <a:spcAft>
                <a:spcPts val="0"/>
              </a:spcAft>
              <a:buClr>
                <a:schemeClr val="lt1"/>
              </a:buClr>
              <a:buSzPts val="1200"/>
              <a:buFont typeface="Calibri"/>
              <a:buNone/>
            </a:pPr>
            <a:r>
              <a:t/>
            </a:r>
            <a:endParaRPr sz="1400"/>
          </a:p>
          <a:p>
            <a:pPr indent="0" lvl="0" marL="0" marR="0" rtl="0" algn="l">
              <a:lnSpc>
                <a:spcPct val="100000"/>
              </a:lnSpc>
              <a:spcBef>
                <a:spcPts val="0"/>
              </a:spcBef>
              <a:spcAft>
                <a:spcPts val="0"/>
              </a:spcAft>
              <a:buClr>
                <a:schemeClr val="lt1"/>
              </a:buClr>
              <a:buSzPts val="1200"/>
              <a:buFont typeface="Calibri"/>
              <a:buNone/>
            </a:pPr>
            <a:r>
              <a:t/>
            </a:r>
            <a:endParaRPr sz="1400"/>
          </a:p>
        </p:txBody>
      </p:sp>
      <p:sp>
        <p:nvSpPr>
          <p:cNvPr id="590" name="Google Shape;590;g28633a34d9a_0_15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8633a34d9a_0_15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g28633a34d9a_0_15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Review slide information. </a:t>
            </a:r>
            <a:endParaRPr sz="1400">
              <a:solidFill>
                <a:schemeClr val="dk1"/>
              </a:solidFill>
            </a:endParaRPr>
          </a:p>
          <a:p>
            <a:pPr indent="0" lvl="0" marL="0" marR="0" rtl="0" algn="l">
              <a:lnSpc>
                <a:spcPct val="100000"/>
              </a:lnSpc>
              <a:spcBef>
                <a:spcPts val="0"/>
              </a:spcBef>
              <a:spcAft>
                <a:spcPts val="0"/>
              </a:spcAft>
              <a:buClr>
                <a:schemeClr val="lt1"/>
              </a:buClr>
              <a:buSzPts val="1200"/>
              <a:buFont typeface="Calibri"/>
              <a:buNone/>
            </a:pPr>
            <a:r>
              <a:t/>
            </a:r>
            <a:endParaRPr sz="1400"/>
          </a:p>
        </p:txBody>
      </p:sp>
      <p:sp>
        <p:nvSpPr>
          <p:cNvPr id="598" name="Google Shape;598;g28633a34d9a_0_15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8633a34d9a_0_1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g28633a34d9a_0_14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 sz="1400">
                <a:solidFill>
                  <a:schemeClr val="dk1"/>
                </a:solidFill>
              </a:rPr>
              <a:t>Emphasize declining numbers and call to steward resources. </a:t>
            </a:r>
            <a:endParaRPr sz="1400">
              <a:solidFill>
                <a:schemeClr val="dk1"/>
              </a:solidFill>
            </a:endParaRPr>
          </a:p>
          <a:p>
            <a:pPr indent="0" lvl="0" marL="0" rtl="0" algn="l">
              <a:lnSpc>
                <a:spcPct val="100000"/>
              </a:lnSpc>
              <a:spcBef>
                <a:spcPts val="1200"/>
              </a:spcBef>
              <a:spcAft>
                <a:spcPts val="0"/>
              </a:spcAft>
              <a:buSzPts val="1400"/>
              <a:buNone/>
            </a:pPr>
            <a:r>
              <a:t/>
            </a:r>
            <a:endParaRPr/>
          </a:p>
        </p:txBody>
      </p:sp>
      <p:sp>
        <p:nvSpPr>
          <p:cNvPr id="606" name="Google Shape;606;g28633a34d9a_0_14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8633a34d9a_0_16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g28633a34d9a_0_16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 sz="1400">
                <a:solidFill>
                  <a:schemeClr val="dk1"/>
                </a:solidFill>
              </a:rPr>
              <a:t>Jane to present.</a:t>
            </a:r>
            <a:endParaRPr sz="1400">
              <a:solidFill>
                <a:schemeClr val="dk1"/>
              </a:solidFill>
            </a:endParaRPr>
          </a:p>
          <a:p>
            <a:pPr indent="0" lvl="0" marL="0" rtl="0" algn="l">
              <a:lnSpc>
                <a:spcPct val="100000"/>
              </a:lnSpc>
              <a:spcBef>
                <a:spcPts val="1200"/>
              </a:spcBef>
              <a:spcAft>
                <a:spcPts val="0"/>
              </a:spcAft>
              <a:buSzPts val="1400"/>
              <a:buNone/>
            </a:pPr>
            <a:r>
              <a:t/>
            </a:r>
            <a:endParaRPr/>
          </a:p>
        </p:txBody>
      </p:sp>
      <p:sp>
        <p:nvSpPr>
          <p:cNvPr id="613" name="Google Shape;613;g28633a34d9a_0_16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8633a34d9a_0_6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g28633a34d9a_0_6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Remind the audience that we are presenting a summary of information and for a complete listing of information, they can refer to the full written report found on the diocesan website.</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Good morning, my name is George Park. Along with the Reverend Dr. Sidnie Crawford and Ms. Drew Dorgan, I am a member of the programmatic sub-team, evaluating the ministries and various programs within the two dioceses. With that in mind we initiated a Spring survey, focused on ministries and followed that with summer listening sessions, as part of the full committee. We were pleased to receive 106 responses to the survey and 200 participants in the summer listening sessions. The survey and listening sessions results display an amazing level of work and engagement across the two dioceses. Each of you should be applauded for your hard work. </a:t>
            </a:r>
            <a:endParaRPr sz="1400">
              <a:solidFill>
                <a:schemeClr val="dk1"/>
              </a:solidFill>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9" name="Google Shape;619;g28633a34d9a_0_6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8633a34d9a_0_1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lang="en" sz="1450">
                <a:solidFill>
                  <a:schemeClr val="dk1"/>
                </a:solidFill>
              </a:rPr>
              <a:t>Read resolution as presented on slide</a:t>
            </a:r>
            <a:endParaRPr sz="1450">
              <a:solidFill>
                <a:schemeClr val="dk1"/>
              </a:solidFill>
            </a:endParaRPr>
          </a:p>
          <a:p>
            <a:pPr indent="0" lvl="0" marL="0" rtl="0" algn="l">
              <a:spcBef>
                <a:spcPts val="1200"/>
              </a:spcBef>
              <a:spcAft>
                <a:spcPts val="0"/>
              </a:spcAft>
              <a:buNone/>
            </a:pPr>
            <a:r>
              <a:t/>
            </a:r>
            <a:endParaRPr/>
          </a:p>
        </p:txBody>
      </p:sp>
      <p:sp>
        <p:nvSpPr>
          <p:cNvPr id="416" name="Google Shape;416;g28633a34d9a_0_16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8633a34d9a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g28633a34d9a_0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In the Listening Sessions the primary responses to questions around Why you became an Episcopalian and why you remain in our church were: Worship &amp; Liturgy (including the sacraments, the presence and reflection on Scripture, the Book of Common Prayer, the beauty of liturgical experiences). There is a high value on being a “thinking AND thoughtful church,” community service and engagement, and on our work for social justice. </a:t>
            </a:r>
            <a:endParaRPr sz="1400">
              <a:solidFill>
                <a:schemeClr val="dk1"/>
              </a:solidFill>
            </a:endParaRPr>
          </a:p>
          <a:p>
            <a:pPr indent="0" lvl="0" marL="0" rtl="0" algn="l">
              <a:spcBef>
                <a:spcPts val="600"/>
              </a:spcBef>
              <a:spcAft>
                <a:spcPts val="0"/>
              </a:spcAft>
              <a:buNone/>
            </a:pPr>
            <a:r>
              <a:t/>
            </a:r>
            <a:endParaRPr/>
          </a:p>
          <a:p>
            <a:pPr indent="0" lvl="0" marL="0" rtl="0" algn="l">
              <a:spcBef>
                <a:spcPts val="0"/>
              </a:spcBef>
              <a:spcAft>
                <a:spcPts val="0"/>
              </a:spcAft>
              <a:buNone/>
            </a:pPr>
            <a:r>
              <a:t/>
            </a:r>
            <a:endParaRPr/>
          </a:p>
        </p:txBody>
      </p:sp>
      <p:sp>
        <p:nvSpPr>
          <p:cNvPr id="628" name="Google Shape;628;g28633a34d9a_0_1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28633a34d9a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g28633a34d9a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 sz="1400"/>
              <a:t>The survey revealed strong parish-level formation programs in both dioceses.  Formation, worship and liturgy propel us toward mission work. Let’s talk about a few of the Diocesan-level formation opportunities.</a:t>
            </a:r>
            <a:endParaRPr sz="1400"/>
          </a:p>
        </p:txBody>
      </p:sp>
      <p:sp>
        <p:nvSpPr>
          <p:cNvPr id="636" name="Google Shape;636;g28633a34d9a_0_1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8633a34d9a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g28633a34d9a_0_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The Stevenson School for Ministry’s mission was founded around serving the Diocese of Central Pennsylvania. Since its inception, the Stevenson School has grown beyond that original mission, providing services for other dioceses. This is a key area of collaboration, with the Diocese of Bethlehem sending some of their postulants and candidates to courses at the Stevenson School.  </a:t>
            </a:r>
            <a:endParaRPr sz="14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43" name="Google Shape;643;g28633a34d9a_0_1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8633a34d9a_0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g28633a34d9a_0_1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400"/>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With prayer, worship, and invaluable courses, Gather helps people in The Diocese of Bethlehem grow lay leaders and spiritual maturity.  It is an opportunity to bring wider church speakers to present on priorities that match the wider church priorities. The Diocese of Central Pennsylvania was invited to share in this event in the spring of 2024.</a:t>
            </a:r>
            <a:endParaRPr sz="1400">
              <a:solidFill>
                <a:schemeClr val="dk1"/>
              </a:solidFill>
            </a:endParaRPr>
          </a:p>
          <a:p>
            <a:pPr indent="0" lvl="0" marL="0" rtl="0" algn="l">
              <a:spcBef>
                <a:spcPts val="0"/>
              </a:spcBef>
              <a:spcAft>
                <a:spcPts val="0"/>
              </a:spcAft>
              <a:buNone/>
            </a:pPr>
            <a:r>
              <a:t/>
            </a:r>
            <a:endParaRPr/>
          </a:p>
        </p:txBody>
      </p:sp>
      <p:sp>
        <p:nvSpPr>
          <p:cNvPr id="651" name="Google Shape;651;g28633a34d9a_0_1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28633a34d9a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g28633a34d9a_0_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Outreach and Social Justice ministries maintain a strong presence in both Dioceses. Let’s review several programs. </a:t>
            </a:r>
            <a:endParaRPr sz="1400">
              <a:solidFill>
                <a:schemeClr val="dk1"/>
              </a:solidFill>
            </a:endParaRPr>
          </a:p>
          <a:p>
            <a:pPr indent="0" lvl="0" marL="0" rtl="0" algn="l">
              <a:spcBef>
                <a:spcPts val="0"/>
              </a:spcBef>
              <a:spcAft>
                <a:spcPts val="0"/>
              </a:spcAft>
              <a:buNone/>
            </a:pPr>
            <a:r>
              <a:t/>
            </a:r>
            <a:endParaRPr/>
          </a:p>
        </p:txBody>
      </p:sp>
      <p:sp>
        <p:nvSpPr>
          <p:cNvPr id="660" name="Google Shape;660;g28633a34d9a_0_1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8633a34d9a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g28633a34d9a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The Diocese of Bethlehem’s Racial Justice and Reconciliation Task Force and the Diocese of Central Pennsylvania’s Dismantling Racism Commission are charged with creating a clear, compassionate, operational and effective strategy for dismantling systemic and institutional racism in our two dioceses. </a:t>
            </a:r>
            <a:endParaRPr sz="1400">
              <a:solidFill>
                <a:schemeClr val="dk1"/>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b="0" i="0">
              <a:solidFill>
                <a:srgbClr val="262A2B"/>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669" name="Google Shape;669;g28633a34d9a_0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28633a34d9a_0_14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g28633a34d9a_0_14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As mentioned earlier, in order to meet the needs of its growing Latino/LatinX population, the Diocese of Bethlehem launched two LatinX congregations, located in Bethlehem and Allentown.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When we speak of outreach, the Diocese’s global partnership with the Diocese of Kajo Keji (KaJoe KayGee), in South Sudan, is another key part of ministry. Imagine if these diocesan-level groups could share resources and experiences. How might that reshape and expand those efforts? </a:t>
            </a:r>
            <a:endParaRPr sz="1400">
              <a:solidFill>
                <a:srgbClr val="262A2B"/>
              </a:solidFill>
              <a:latin typeface="Open Sans"/>
              <a:ea typeface="Open Sans"/>
              <a:cs typeface="Open Sans"/>
              <a:sym typeface="Open Sans"/>
            </a:endParaRPr>
          </a:p>
          <a:p>
            <a:pPr indent="0" lvl="0" marL="0" rtl="0" algn="l">
              <a:spcBef>
                <a:spcPts val="0"/>
              </a:spcBef>
              <a:spcAft>
                <a:spcPts val="0"/>
              </a:spcAft>
              <a:buClr>
                <a:schemeClr val="dk1"/>
              </a:buClr>
              <a:buSzPts val="1200"/>
              <a:buFont typeface="Calibri"/>
              <a:buNone/>
            </a:pPr>
            <a:r>
              <a:t/>
            </a:r>
            <a:endParaRPr>
              <a:solidFill>
                <a:schemeClr val="dk1"/>
              </a:solidFill>
            </a:endParaRPr>
          </a:p>
          <a:p>
            <a:pPr indent="0" lvl="0" marL="0" rtl="0" algn="l">
              <a:spcBef>
                <a:spcPts val="0"/>
              </a:spcBef>
              <a:spcAft>
                <a:spcPts val="0"/>
              </a:spcAft>
              <a:buClr>
                <a:schemeClr val="dk1"/>
              </a:buClr>
              <a:buFont typeface="Arial"/>
              <a:buNone/>
            </a:pPr>
            <a:r>
              <a:t/>
            </a:r>
            <a:endParaRPr>
              <a:solidFill>
                <a:srgbClr val="262A2B"/>
              </a:solidFill>
              <a:latin typeface="Open Sans"/>
              <a:ea typeface="Open Sans"/>
              <a:cs typeface="Open Sans"/>
              <a:sym typeface="Open Sans"/>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a:p>
        </p:txBody>
      </p:sp>
      <p:sp>
        <p:nvSpPr>
          <p:cNvPr id="677" name="Google Shape;677;g28633a34d9a_0_14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8633a34d9a_0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5" name="Google Shape;685;g28633a34d9a_0_1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 sz="1400">
                <a:solidFill>
                  <a:srgbClr val="535353"/>
                </a:solidFill>
              </a:rPr>
              <a:t>The LGBT Center of Greater Reading opened a Lebanon satellite location at St. Luke’s Episcopal Church in Lebanon City. The new location is offering a variety of LGBTQIA+ affirming counseling and therapy services for individuals, couples, families, and small groups. These services are offered at </a:t>
            </a:r>
            <a:r>
              <a:rPr lang="en" sz="1400" u="sng">
                <a:solidFill>
                  <a:srgbClr val="535353"/>
                </a:solidFill>
              </a:rPr>
              <a:t>low or no cost</a:t>
            </a:r>
            <a:r>
              <a:rPr lang="en" sz="1400">
                <a:solidFill>
                  <a:srgbClr val="535353"/>
                </a:solidFill>
              </a:rPr>
              <a:t> to clients. </a:t>
            </a:r>
            <a:endParaRPr sz="1400">
              <a:solidFill>
                <a:srgbClr val="535353"/>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rgbClr val="535353"/>
              </a:solidFill>
            </a:endParaRPr>
          </a:p>
          <a:p>
            <a:pPr indent="0" lvl="0" marL="0" rtl="0" algn="l">
              <a:lnSpc>
                <a:spcPct val="115000"/>
              </a:lnSpc>
              <a:spcBef>
                <a:spcPts val="0"/>
              </a:spcBef>
              <a:spcAft>
                <a:spcPts val="0"/>
              </a:spcAft>
              <a:buClr>
                <a:schemeClr val="dk1"/>
              </a:buClr>
              <a:buSzPts val="1100"/>
              <a:buFont typeface="Arial"/>
              <a:buNone/>
            </a:pPr>
            <a:r>
              <a:rPr lang="en" sz="1400">
                <a:solidFill>
                  <a:srgbClr val="535353"/>
                </a:solidFill>
              </a:rPr>
              <a:t>Imagine if we could network to understand what was needed to create this new location and get it up and running. Would your community benefit from those services? </a:t>
            </a:r>
            <a:endParaRPr sz="1400">
              <a:solidFill>
                <a:srgbClr val="535353"/>
              </a:solidFill>
            </a:endParaRPr>
          </a:p>
          <a:p>
            <a:pPr indent="0" lvl="0" marL="0" rtl="0" algn="l">
              <a:spcBef>
                <a:spcPts val="0"/>
              </a:spcBef>
              <a:spcAft>
                <a:spcPts val="0"/>
              </a:spcAft>
              <a:buNone/>
            </a:pPr>
            <a:r>
              <a:t/>
            </a:r>
            <a:endParaRPr>
              <a:solidFill>
                <a:srgbClr val="666666"/>
              </a:solidFill>
              <a:latin typeface="Open Sans"/>
              <a:ea typeface="Open Sans"/>
              <a:cs typeface="Open Sans"/>
              <a:sym typeface="Open Sans"/>
            </a:endParaRPr>
          </a:p>
        </p:txBody>
      </p:sp>
      <p:sp>
        <p:nvSpPr>
          <p:cNvPr id="686" name="Google Shape;686;g28633a34d9a_0_1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28633a34d9a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g28633a34d9a_0_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400">
              <a:solidFill>
                <a:srgbClr val="262A2B"/>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Clergy and lay people are participating at both the local and federal prison level in the Prison Ministry, calling each of us into a relationship with Christ the Prisoner. Imagine if we could expand this ministry to all the prisons in our two dioceses?</a:t>
            </a:r>
            <a:endParaRPr sz="1400">
              <a:solidFill>
                <a:schemeClr val="dk1"/>
              </a:solidFill>
            </a:endParaRPr>
          </a:p>
          <a:p>
            <a:pPr indent="0" lvl="0" marL="0" rtl="0" algn="l">
              <a:spcBef>
                <a:spcPts val="0"/>
              </a:spcBef>
              <a:spcAft>
                <a:spcPts val="0"/>
              </a:spcAft>
              <a:buNone/>
            </a:pPr>
            <a:r>
              <a:t/>
            </a:r>
            <a:endParaRPr>
              <a:solidFill>
                <a:srgbClr val="262A2B"/>
              </a:solidFill>
              <a:latin typeface="Open Sans"/>
              <a:ea typeface="Open Sans"/>
              <a:cs typeface="Open Sans"/>
              <a:sym typeface="Open Sans"/>
            </a:endParaRPr>
          </a:p>
        </p:txBody>
      </p:sp>
      <p:sp>
        <p:nvSpPr>
          <p:cNvPr id="694" name="Google Shape;694;g28633a34d9a_0_1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28633a34d9a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g28633a34d9a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sz="1400"/>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The bishops from both dioceses are active in the Bishops Against Gun Violence initiative. Bishop Scanlan, having a strong presence in the movement, has scheduled a statewide rally day on November 15th. Anti-Gun Violence was also identified as a diocesan-wide program for both dioceses in the spring survey. </a:t>
            </a:r>
            <a:endParaRPr sz="1400">
              <a:solidFill>
                <a:schemeClr val="dk1"/>
              </a:solidFill>
            </a:endParaRPr>
          </a:p>
          <a:p>
            <a:pPr indent="0" lvl="0" marL="0" rtl="0" algn="l">
              <a:spcBef>
                <a:spcPts val="0"/>
              </a:spcBef>
              <a:spcAft>
                <a:spcPts val="0"/>
              </a:spcAft>
              <a:buNone/>
            </a:pPr>
            <a:r>
              <a:t/>
            </a:r>
            <a:endParaRPr/>
          </a:p>
        </p:txBody>
      </p:sp>
      <p:sp>
        <p:nvSpPr>
          <p:cNvPr id="702" name="Google Shape;702;g28633a34d9a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4793c15d20_0_9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24793c15d20_0_9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350">
                <a:solidFill>
                  <a:schemeClr val="dk1"/>
                </a:solidFill>
              </a:rPr>
              <a:t>We are one Discernment Committee made up of our bishops,  the presidents of both Standing Committees, a Council of Trustees/Diocesan Council member,  two at-large members from each diocese, the chancellors from our respective diocese, and help from a Chaplain from each Diocese (fun fact…. Our Chaplains, The Ven. Jane Miron and The Rev. Chris Sutton are amazing women completely in sync and keeping us wrapped in prayer).  Our outside consultant, The Rev. Jennifer Adams, Rector of Grace Episcopal Church in Holland, Michigan, leads us with grace, wisdom and the experience of unification discernment for two dioceses in Michigan.</a:t>
            </a:r>
            <a:endParaRPr sz="1350">
              <a:solidFill>
                <a:schemeClr val="dk1"/>
              </a:solidFill>
            </a:endParaRPr>
          </a:p>
          <a:p>
            <a:pPr indent="0" lvl="0" marL="0" marR="0" rtl="0" algn="l">
              <a:lnSpc>
                <a:spcPct val="100000"/>
              </a:lnSpc>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422" name="Google Shape;422;g24793c15d20_0_9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8633a34d9a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g28633a34d9a_0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 sz="1400">
                <a:solidFill>
                  <a:schemeClr val="dk1"/>
                </a:solidFill>
              </a:rPr>
              <a:t>Everyone in this room who has been involved with or supported a feeding or shelter ministry, please stand.</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In a world of growing shelter and food insecurities, it certainly does look like we are listening to Jesus’s call to feed the hungry.</a:t>
            </a:r>
            <a:endParaRPr sz="1400">
              <a:solidFill>
                <a:schemeClr val="dk1"/>
              </a:solidFill>
            </a:endParaRPr>
          </a:p>
          <a:p>
            <a:pPr indent="0" lvl="0" marL="0" rtl="0" algn="l">
              <a:spcBef>
                <a:spcPts val="0"/>
              </a:spcBef>
              <a:spcAft>
                <a:spcPts val="0"/>
              </a:spcAft>
              <a:buNone/>
            </a:pPr>
            <a:r>
              <a:t/>
            </a:r>
            <a:endParaRPr/>
          </a:p>
        </p:txBody>
      </p:sp>
      <p:sp>
        <p:nvSpPr>
          <p:cNvPr id="710" name="Google Shape;710;g28633a34d9a_0_1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8633a34d9a_0_8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g28633a34d9a_0_8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This word cloud shows that Music, Adult Formation, Children &amp; Youth and Food ministries yielded the highest survey results with involvement in congregation and community for both participation and resource support.</a:t>
            </a:r>
            <a:endParaRPr sz="1400">
              <a:solidFill>
                <a:schemeClr val="dk1"/>
              </a:solidFill>
            </a:endParaRPr>
          </a:p>
          <a:p>
            <a:pPr indent="0" lvl="0" marL="0" rtl="0" algn="l">
              <a:lnSpc>
                <a:spcPct val="115000"/>
              </a:lnSpc>
              <a:spcBef>
                <a:spcPts val="50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500"/>
              </a:spcBef>
              <a:spcAft>
                <a:spcPts val="0"/>
              </a:spcAft>
              <a:buClr>
                <a:schemeClr val="dk1"/>
              </a:buClr>
              <a:buSzPts val="1100"/>
              <a:buFont typeface="Arial"/>
              <a:buNone/>
            </a:pPr>
            <a:r>
              <a:rPr lang="en" sz="1400">
                <a:solidFill>
                  <a:schemeClr val="dk1"/>
                </a:solidFill>
              </a:rPr>
              <a:t>We know how hard it is to fill out committees and gather enough volunteers to do this valuable work, but it is being done.  What ministries might benefit even more through collaborative committees and shared resources?</a:t>
            </a:r>
            <a:endParaRPr sz="1400">
              <a:solidFill>
                <a:schemeClr val="dk1"/>
              </a:solidFill>
            </a:endParaRPr>
          </a:p>
          <a:p>
            <a:pPr indent="0" lvl="1" marL="514350" rtl="0" algn="l">
              <a:lnSpc>
                <a:spcPct val="90000"/>
              </a:lnSpc>
              <a:spcBef>
                <a:spcPts val="600"/>
              </a:spcBef>
              <a:spcAft>
                <a:spcPts val="0"/>
              </a:spcAft>
              <a:buClr>
                <a:schemeClr val="dk1"/>
              </a:buClr>
              <a:buSzPts val="1200"/>
              <a:buFont typeface="Arial"/>
              <a:buNone/>
            </a:pPr>
            <a:r>
              <a:t/>
            </a:r>
            <a:endParaRPr/>
          </a:p>
          <a:p>
            <a:pPr indent="0" lvl="0" marL="0" rtl="0" algn="l">
              <a:spcBef>
                <a:spcPts val="600"/>
              </a:spcBef>
              <a:spcAft>
                <a:spcPts val="0"/>
              </a:spcAft>
              <a:buNone/>
            </a:pPr>
            <a:r>
              <a:t/>
            </a:r>
            <a:endParaRPr/>
          </a:p>
          <a:p>
            <a:pPr indent="0" lvl="0" marL="0" rtl="0" algn="l">
              <a:spcBef>
                <a:spcPts val="0"/>
              </a:spcBef>
              <a:spcAft>
                <a:spcPts val="0"/>
              </a:spcAft>
              <a:buNone/>
            </a:pPr>
            <a:r>
              <a:t/>
            </a:r>
            <a:endParaRPr/>
          </a:p>
        </p:txBody>
      </p:sp>
      <p:sp>
        <p:nvSpPr>
          <p:cNvPr id="718" name="Google Shape;718;g28633a34d9a_0_8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8633a34d9a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g28633a34d9a_0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This slide, while not all inclusive, shows the many other programs being supported at the individual parish level across the two dioceses. The wealth and depth of ministries and partnerships within the diocese are NOT declining. </a:t>
            </a:r>
            <a:endParaRPr sz="1400">
              <a:solidFill>
                <a:schemeClr val="dk1"/>
              </a:solidFill>
            </a:endParaRPr>
          </a:p>
          <a:p>
            <a:pPr indent="0" lvl="0" marL="0" rtl="0" algn="l">
              <a:spcBef>
                <a:spcPts val="0"/>
              </a:spcBef>
              <a:spcAft>
                <a:spcPts val="0"/>
              </a:spcAft>
              <a:buNone/>
            </a:pPr>
            <a:r>
              <a:t/>
            </a:r>
            <a:endParaRPr/>
          </a:p>
        </p:txBody>
      </p:sp>
      <p:sp>
        <p:nvSpPr>
          <p:cNvPr id="726" name="Google Shape;726;g28633a34d9a_0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8633a34d9a_0_16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g28633a34d9a_0_16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 sz="1400">
                <a:solidFill>
                  <a:schemeClr val="dk1"/>
                </a:solidFill>
              </a:rPr>
              <a:t>Jane to present.</a:t>
            </a:r>
            <a:endParaRPr sz="1400">
              <a:solidFill>
                <a:schemeClr val="dk1"/>
              </a:solidFill>
            </a:endParaRPr>
          </a:p>
          <a:p>
            <a:pPr indent="0" lvl="0" marL="0" rtl="0" algn="l">
              <a:lnSpc>
                <a:spcPct val="100000"/>
              </a:lnSpc>
              <a:spcBef>
                <a:spcPts val="1200"/>
              </a:spcBef>
              <a:spcAft>
                <a:spcPts val="0"/>
              </a:spcAft>
              <a:buSzPts val="1400"/>
              <a:buNone/>
            </a:pPr>
            <a:r>
              <a:t/>
            </a:r>
            <a:endParaRPr/>
          </a:p>
        </p:txBody>
      </p:sp>
      <p:sp>
        <p:nvSpPr>
          <p:cNvPr id="734" name="Google Shape;734;g28633a34d9a_0_16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4793c15d20_0_1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9" name="Google Shape;739;g24793c15d20_0_14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 sz="1400">
                <a:solidFill>
                  <a:schemeClr val="dk1"/>
                </a:solidFill>
              </a:rPr>
              <a:t>Read slide and remind the audience that we are presenting a summary of information and for a complete listing of information, they can refer to the full written report found on the diocesan website.</a:t>
            </a:r>
            <a:endParaRPr sz="1400">
              <a:solidFill>
                <a:schemeClr val="dk1"/>
              </a:solidFill>
            </a:endParaRPr>
          </a:p>
          <a:p>
            <a:pPr indent="0" lvl="0" marL="0" rtl="0" algn="l">
              <a:lnSpc>
                <a:spcPct val="100000"/>
              </a:lnSpc>
              <a:spcBef>
                <a:spcPts val="1200"/>
              </a:spcBef>
              <a:spcAft>
                <a:spcPts val="0"/>
              </a:spcAft>
              <a:buSzPts val="1400"/>
              <a:buNone/>
            </a:pPr>
            <a:r>
              <a:t/>
            </a:r>
            <a:endParaRPr/>
          </a:p>
        </p:txBody>
      </p:sp>
      <p:sp>
        <p:nvSpPr>
          <p:cNvPr id="740" name="Google Shape;740;g24793c15d20_0_14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24793c15d20_0_1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6" name="Google Shape;746;g24793c15d20_0_1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Read the resolution to remind everyone that we are recommending a longer timeframe in which to continue this work.</a:t>
            </a:r>
            <a:endParaRPr sz="1400">
              <a:solidFill>
                <a:schemeClr val="dk1"/>
              </a:solidFill>
            </a:endParaRPr>
          </a:p>
          <a:p>
            <a:pPr indent="0" lvl="0" marL="0" rtl="0" algn="l">
              <a:lnSpc>
                <a:spcPct val="100000"/>
              </a:lnSpc>
              <a:spcBef>
                <a:spcPts val="0"/>
              </a:spcBef>
              <a:spcAft>
                <a:spcPts val="0"/>
              </a:spcAft>
              <a:buSzPts val="1400"/>
              <a:buNone/>
            </a:pPr>
            <a:r>
              <a:t/>
            </a:r>
            <a:endParaRPr/>
          </a:p>
        </p:txBody>
      </p:sp>
      <p:sp>
        <p:nvSpPr>
          <p:cNvPr id="747" name="Google Shape;747;g24793c15d20_0_13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8633a34d9a_0_16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g28633a34d9a_0_16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 sz="1400">
                <a:solidFill>
                  <a:schemeClr val="dk1"/>
                </a:solidFill>
              </a:rPr>
              <a:t>On behalf of the entire committee, thank you for listening to today’s presentation. We also want to hear from you. What are your reactions to this presentation? What positive outcomes do you see as a result of this process? What would you like this committee to explore as we continue? There are tablets and pens at each table. We ask that one person act as speaker and one person act as scribe. We’ll take about 20 minutes and the move to the feedback portion. Thank you. </a:t>
            </a:r>
            <a:endParaRPr sz="1400">
              <a:solidFill>
                <a:schemeClr val="dk1"/>
              </a:solidFill>
            </a:endParaRPr>
          </a:p>
          <a:p>
            <a:pPr indent="0" lvl="0" marL="0" rtl="0" algn="l">
              <a:lnSpc>
                <a:spcPct val="100000"/>
              </a:lnSpc>
              <a:spcBef>
                <a:spcPts val="1200"/>
              </a:spcBef>
              <a:spcAft>
                <a:spcPts val="0"/>
              </a:spcAft>
              <a:buSzPts val="1400"/>
              <a:buNone/>
            </a:pPr>
            <a:r>
              <a:t/>
            </a:r>
            <a:endParaRPr/>
          </a:p>
        </p:txBody>
      </p:sp>
      <p:sp>
        <p:nvSpPr>
          <p:cNvPr id="753" name="Google Shape;753;g28633a34d9a_0_16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8633a34d9a_0_16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g28633a34d9a_0_16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9" name="Google Shape;759;g28633a34d9a_0_16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4793c15d20_0_1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24793c15d20_0_1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We wanted to keep all possibilities open as we move through this work, considering our three possible outcomes at the end of our study.  We can remain independent.  We may find that we could share some resources.  Or we may consider becoming one, reunified diocese.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We want to learn what is the most sustainable, solid platform that can sustain our mission and ministries.  How can we be a thriving Episcopal Presence? How can we be better stewards? </a:t>
            </a:r>
            <a:endParaRPr sz="1400">
              <a:solidFill>
                <a:schemeClr val="dk1"/>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32" name="Google Shape;432;g24793c15d20_0_1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4793c15d20_0_1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g24793c15d20_0_1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We divided our work into various phases. We are currently asking for additional time as we transition into Phase III that includes modeling and timelines.</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We have a brief introduction video from our two bishops.   </a:t>
            </a:r>
            <a:endParaRPr sz="1400">
              <a:solidFill>
                <a:schemeClr val="dk1"/>
              </a:solidFill>
            </a:endParaRPr>
          </a:p>
          <a:p>
            <a:pPr indent="0" lvl="0" marL="0" rtl="0" algn="l">
              <a:lnSpc>
                <a:spcPct val="100000"/>
              </a:lnSpc>
              <a:spcBef>
                <a:spcPts val="0"/>
              </a:spcBef>
              <a:spcAft>
                <a:spcPts val="0"/>
              </a:spcAft>
              <a:buSzPts val="1400"/>
              <a:buNone/>
            </a:pPr>
            <a:r>
              <a:t/>
            </a:r>
            <a:endParaRPr/>
          </a:p>
        </p:txBody>
      </p:sp>
      <p:sp>
        <p:nvSpPr>
          <p:cNvPr id="448" name="Google Shape;448;g24793c15d20_0_12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8633a34d9a_0_1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g28633a34d9a_0_16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4793c15d20_0_1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lang="en" sz="1400">
                <a:solidFill>
                  <a:schemeClr val="dk1"/>
                </a:solidFill>
              </a:rPr>
              <a:t>Remind the audience that we are presenting a summary of information and for a complete listing of information, they can refer to the full written report found on the diocesan website.</a:t>
            </a:r>
            <a:endParaRPr sz="1400">
              <a:solidFill>
                <a:schemeClr val="dk1"/>
              </a:solidFill>
            </a:endParaRPr>
          </a:p>
          <a:p>
            <a:pPr indent="0" lvl="0" marL="0" rtl="0" algn="l">
              <a:spcBef>
                <a:spcPts val="1200"/>
              </a:spcBef>
              <a:spcAft>
                <a:spcPts val="0"/>
              </a:spcAft>
              <a:buNone/>
            </a:pPr>
            <a:r>
              <a:t/>
            </a:r>
            <a:endParaRPr/>
          </a:p>
        </p:txBody>
      </p:sp>
      <p:sp>
        <p:nvSpPr>
          <p:cNvPr id="462" name="Google Shape;462;g24793c15d20_0_14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8633a34d9a_0_1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lang="en" sz="1450">
                <a:solidFill>
                  <a:schemeClr val="dk1"/>
                </a:solidFill>
              </a:rPr>
              <a:t>As referenced on the slide, the Diocese of Bethlehem has seen significant growth in the hispanic population. This growth is also reflected through both dioceses mission work, which we will review later in the presentation.</a:t>
            </a:r>
            <a:endParaRPr sz="1450">
              <a:solidFill>
                <a:schemeClr val="dk1"/>
              </a:solidFill>
            </a:endParaRPr>
          </a:p>
          <a:p>
            <a:pPr indent="0" lvl="0" marL="0" rtl="0" algn="l">
              <a:spcBef>
                <a:spcPts val="1200"/>
              </a:spcBef>
              <a:spcAft>
                <a:spcPts val="0"/>
              </a:spcAft>
              <a:buNone/>
            </a:pPr>
            <a:r>
              <a:t/>
            </a:r>
            <a:endParaRPr/>
          </a:p>
        </p:txBody>
      </p:sp>
      <p:sp>
        <p:nvSpPr>
          <p:cNvPr id="468" name="Google Shape;468;g28633a34d9a_0_14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56" name="Shape 56"/>
        <p:cNvGrpSpPr/>
        <p:nvPr/>
      </p:nvGrpSpPr>
      <p:grpSpPr>
        <a:xfrm>
          <a:off x="0" y="0"/>
          <a:ext cx="0" cy="0"/>
          <a:chOff x="0" y="0"/>
          <a:chExt cx="0" cy="0"/>
        </a:xfrm>
      </p:grpSpPr>
      <p:pic>
        <p:nvPicPr>
          <p:cNvPr descr="Celestia-R1---OverlayTitleHD.png" id="57" name="Google Shape;57;p14"/>
          <p:cNvPicPr preferRelativeResize="0"/>
          <p:nvPr/>
        </p:nvPicPr>
        <p:blipFill rotWithShape="1">
          <a:blip r:embed="rId3">
            <a:alphaModFix/>
          </a:blip>
          <a:srcRect b="0" l="0" r="0" t="0"/>
          <a:stretch/>
        </p:blipFill>
        <p:spPr>
          <a:xfrm>
            <a:off x="0" y="0"/>
            <a:ext cx="9141619" cy="5142161"/>
          </a:xfrm>
          <a:prstGeom prst="rect">
            <a:avLst/>
          </a:prstGeom>
          <a:noFill/>
          <a:ln>
            <a:noFill/>
          </a:ln>
        </p:spPr>
      </p:pic>
      <p:sp>
        <p:nvSpPr>
          <p:cNvPr id="58" name="Google Shape;58;p14"/>
          <p:cNvSpPr txBox="1"/>
          <p:nvPr>
            <p:ph type="ctrTitle"/>
          </p:nvPr>
        </p:nvSpPr>
        <p:spPr>
          <a:xfrm>
            <a:off x="2971799" y="1473200"/>
            <a:ext cx="5398200" cy="1816200"/>
          </a:xfrm>
          <a:prstGeom prst="rect">
            <a:avLst/>
          </a:prstGeom>
          <a:noFill/>
          <a:ln>
            <a:noFill/>
          </a:ln>
        </p:spPr>
        <p:txBody>
          <a:bodyPr anchorCtr="0" anchor="b" bIns="34275" lIns="68575" spcFirstLastPara="1" rIns="68575" wrap="square" tIns="34275">
            <a:normAutofit/>
          </a:bodyPr>
          <a:lstStyle>
            <a:lvl1pPr lvl="0" rtl="0" algn="r">
              <a:lnSpc>
                <a:spcPct val="100000"/>
              </a:lnSpc>
              <a:spcBef>
                <a:spcPts val="0"/>
              </a:spcBef>
              <a:spcAft>
                <a:spcPts val="0"/>
              </a:spcAft>
              <a:buClr>
                <a:schemeClr val="lt1"/>
              </a:buClr>
              <a:buSzPts val="3600"/>
              <a:buFont typeface="Calibri"/>
              <a:buNone/>
              <a:defRPr sz="36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9" name="Google Shape;59;p14"/>
          <p:cNvSpPr txBox="1"/>
          <p:nvPr>
            <p:ph idx="1" type="subTitle"/>
          </p:nvPr>
        </p:nvSpPr>
        <p:spPr>
          <a:xfrm>
            <a:off x="2971799" y="3289299"/>
            <a:ext cx="5398200" cy="1054200"/>
          </a:xfrm>
          <a:prstGeom prst="rect">
            <a:avLst/>
          </a:prstGeom>
          <a:noFill/>
          <a:ln>
            <a:noFill/>
          </a:ln>
        </p:spPr>
        <p:txBody>
          <a:bodyPr anchorCtr="0" anchor="t" bIns="34275" lIns="68575" spcFirstLastPara="1" rIns="68575" wrap="square" tIns="34275">
            <a:normAutofit/>
          </a:bodyPr>
          <a:lstStyle>
            <a:lvl1pPr lvl="0" rtl="0" algn="r">
              <a:lnSpc>
                <a:spcPct val="100000"/>
              </a:lnSpc>
              <a:spcBef>
                <a:spcPts val="0"/>
              </a:spcBef>
              <a:spcAft>
                <a:spcPts val="0"/>
              </a:spcAft>
              <a:buSzPts val="1400"/>
              <a:buNone/>
              <a:defRPr sz="1400" cap="none">
                <a:solidFill>
                  <a:schemeClr val="lt1"/>
                </a:solidFill>
              </a:defRPr>
            </a:lvl1pPr>
            <a:lvl2pPr lvl="1" rtl="0" algn="ctr">
              <a:lnSpc>
                <a:spcPct val="100000"/>
              </a:lnSpc>
              <a:spcBef>
                <a:spcPts val="800"/>
              </a:spcBef>
              <a:spcAft>
                <a:spcPts val="0"/>
              </a:spcAft>
              <a:buSzPts val="1200"/>
              <a:buNone/>
              <a:defRPr>
                <a:solidFill>
                  <a:schemeClr val="lt1"/>
                </a:solidFill>
              </a:defRPr>
            </a:lvl2pPr>
            <a:lvl3pPr lvl="2" rtl="0" algn="ctr">
              <a:lnSpc>
                <a:spcPct val="100000"/>
              </a:lnSpc>
              <a:spcBef>
                <a:spcPts val="800"/>
              </a:spcBef>
              <a:spcAft>
                <a:spcPts val="0"/>
              </a:spcAft>
              <a:buSzPts val="1100"/>
              <a:buNone/>
              <a:defRPr>
                <a:solidFill>
                  <a:schemeClr val="lt1"/>
                </a:solidFill>
              </a:defRPr>
            </a:lvl3pPr>
            <a:lvl4pPr lvl="3" rtl="0" algn="ctr">
              <a:lnSpc>
                <a:spcPct val="100000"/>
              </a:lnSpc>
              <a:spcBef>
                <a:spcPts val="800"/>
              </a:spcBef>
              <a:spcAft>
                <a:spcPts val="0"/>
              </a:spcAft>
              <a:buSzPts val="900"/>
              <a:buNone/>
              <a:defRPr>
                <a:solidFill>
                  <a:schemeClr val="lt1"/>
                </a:solidFill>
              </a:defRPr>
            </a:lvl4pPr>
            <a:lvl5pPr lvl="4" rtl="0" algn="ctr">
              <a:lnSpc>
                <a:spcPct val="100000"/>
              </a:lnSpc>
              <a:spcBef>
                <a:spcPts val="800"/>
              </a:spcBef>
              <a:spcAft>
                <a:spcPts val="0"/>
              </a:spcAft>
              <a:buSzPts val="900"/>
              <a:buNone/>
              <a:defRPr>
                <a:solidFill>
                  <a:schemeClr val="lt1"/>
                </a:solidFill>
              </a:defRPr>
            </a:lvl5pPr>
            <a:lvl6pPr lvl="5" rtl="0" algn="ctr">
              <a:lnSpc>
                <a:spcPct val="100000"/>
              </a:lnSpc>
              <a:spcBef>
                <a:spcPts val="800"/>
              </a:spcBef>
              <a:spcAft>
                <a:spcPts val="0"/>
              </a:spcAft>
              <a:buSzPts val="900"/>
              <a:buNone/>
              <a:defRPr>
                <a:solidFill>
                  <a:schemeClr val="lt1"/>
                </a:solidFill>
              </a:defRPr>
            </a:lvl6pPr>
            <a:lvl7pPr lvl="6" rtl="0" algn="ctr">
              <a:lnSpc>
                <a:spcPct val="100000"/>
              </a:lnSpc>
              <a:spcBef>
                <a:spcPts val="800"/>
              </a:spcBef>
              <a:spcAft>
                <a:spcPts val="0"/>
              </a:spcAft>
              <a:buSzPts val="900"/>
              <a:buNone/>
              <a:defRPr>
                <a:solidFill>
                  <a:schemeClr val="lt1"/>
                </a:solidFill>
              </a:defRPr>
            </a:lvl7pPr>
            <a:lvl8pPr lvl="7" rtl="0" algn="ctr">
              <a:lnSpc>
                <a:spcPct val="100000"/>
              </a:lnSpc>
              <a:spcBef>
                <a:spcPts val="800"/>
              </a:spcBef>
              <a:spcAft>
                <a:spcPts val="0"/>
              </a:spcAft>
              <a:buSzPts val="900"/>
              <a:buNone/>
              <a:defRPr>
                <a:solidFill>
                  <a:schemeClr val="lt1"/>
                </a:solidFill>
              </a:defRPr>
            </a:lvl8pPr>
            <a:lvl9pPr lvl="8" rtl="0" algn="ctr">
              <a:lnSpc>
                <a:spcPct val="100000"/>
              </a:lnSpc>
              <a:spcBef>
                <a:spcPts val="800"/>
              </a:spcBef>
              <a:spcAft>
                <a:spcPts val="800"/>
              </a:spcAft>
              <a:buSzPts val="900"/>
              <a:buNone/>
              <a:defRPr>
                <a:solidFill>
                  <a:schemeClr val="lt1"/>
                </a:solidFill>
              </a:defRPr>
            </a:lvl9pPr>
          </a:lstStyle>
          <a:p/>
        </p:txBody>
      </p:sp>
      <p:sp>
        <p:nvSpPr>
          <p:cNvPr id="60" name="Google Shape;60;p14"/>
          <p:cNvSpPr txBox="1"/>
          <p:nvPr>
            <p:ph idx="10" type="dt"/>
          </p:nvPr>
        </p:nvSpPr>
        <p:spPr>
          <a:xfrm>
            <a:off x="6699419"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 name="Google Shape;61;p14"/>
          <p:cNvSpPr txBox="1"/>
          <p:nvPr>
            <p:ph idx="11" type="ftr"/>
          </p:nvPr>
        </p:nvSpPr>
        <p:spPr>
          <a:xfrm>
            <a:off x="2971799" y="4402931"/>
            <a:ext cx="36705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2" name="Google Shape;62;p14"/>
          <p:cNvSpPr txBox="1"/>
          <p:nvPr>
            <p:ph idx="12" type="sldNum"/>
          </p:nvPr>
        </p:nvSpPr>
        <p:spPr>
          <a:xfrm>
            <a:off x="7956719"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15"/>
          <p:cNvSpPr txBox="1"/>
          <p:nvPr>
            <p:ph type="title"/>
          </p:nvPr>
        </p:nvSpPr>
        <p:spPr>
          <a:xfrm>
            <a:off x="514351" y="457200"/>
            <a:ext cx="7598400" cy="10923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lt1"/>
              </a:buClr>
              <a:buSzPts val="2700"/>
              <a:buFont typeface="Calibri"/>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5" name="Google Shape;65;p15"/>
          <p:cNvSpPr txBox="1"/>
          <p:nvPr>
            <p:ph idx="1" type="body"/>
          </p:nvPr>
        </p:nvSpPr>
        <p:spPr>
          <a:xfrm>
            <a:off x="730253" y="1663700"/>
            <a:ext cx="3531900" cy="432300"/>
          </a:xfrm>
          <a:prstGeom prst="rect">
            <a:avLst/>
          </a:prstGeom>
          <a:noFill/>
          <a:ln>
            <a:noFill/>
          </a:ln>
        </p:spPr>
        <p:txBody>
          <a:bodyPr anchorCtr="0" anchor="b" bIns="34275" lIns="68575" spcFirstLastPara="1" rIns="68575" wrap="square" tIns="34275">
            <a:noAutofit/>
          </a:bodyPr>
          <a:lstStyle>
            <a:lvl1pPr indent="-228600" lvl="0" marL="457200" rtl="0" algn="l">
              <a:lnSpc>
                <a:spcPct val="100000"/>
              </a:lnSpc>
              <a:spcBef>
                <a:spcPts val="0"/>
              </a:spcBef>
              <a:spcAft>
                <a:spcPts val="0"/>
              </a:spcAft>
              <a:buSzPts val="2100"/>
              <a:buNone/>
              <a:defRPr b="0" sz="2100"/>
            </a:lvl1pPr>
            <a:lvl2pPr indent="-228600" lvl="1" marL="914400" rtl="0" algn="l">
              <a:lnSpc>
                <a:spcPct val="100000"/>
              </a:lnSpc>
              <a:spcBef>
                <a:spcPts val="800"/>
              </a:spcBef>
              <a:spcAft>
                <a:spcPts val="0"/>
              </a:spcAft>
              <a:buSzPts val="1500"/>
              <a:buNone/>
              <a:defRPr b="1" sz="1500"/>
            </a:lvl2pPr>
            <a:lvl3pPr indent="-228600" lvl="2" marL="1371600" rtl="0" algn="l">
              <a:lnSpc>
                <a:spcPct val="100000"/>
              </a:lnSpc>
              <a:spcBef>
                <a:spcPts val="800"/>
              </a:spcBef>
              <a:spcAft>
                <a:spcPts val="0"/>
              </a:spcAft>
              <a:buSzPts val="1400"/>
              <a:buNone/>
              <a:defRPr b="1" sz="1400"/>
            </a:lvl3pPr>
            <a:lvl4pPr indent="-228600" lvl="3" marL="1828800" rtl="0" algn="l">
              <a:lnSpc>
                <a:spcPct val="100000"/>
              </a:lnSpc>
              <a:spcBef>
                <a:spcPts val="800"/>
              </a:spcBef>
              <a:spcAft>
                <a:spcPts val="0"/>
              </a:spcAft>
              <a:buSzPts val="1200"/>
              <a:buNone/>
              <a:defRPr b="1" sz="1200"/>
            </a:lvl4pPr>
            <a:lvl5pPr indent="-228600" lvl="4" marL="2286000" rtl="0" algn="l">
              <a:lnSpc>
                <a:spcPct val="100000"/>
              </a:lnSpc>
              <a:spcBef>
                <a:spcPts val="800"/>
              </a:spcBef>
              <a:spcAft>
                <a:spcPts val="0"/>
              </a:spcAft>
              <a:buSzPts val="1200"/>
              <a:buNone/>
              <a:defRPr b="1" sz="1200"/>
            </a:lvl5pPr>
            <a:lvl6pPr indent="-228600" lvl="5" marL="2743200" rtl="0" algn="l">
              <a:lnSpc>
                <a:spcPct val="100000"/>
              </a:lnSpc>
              <a:spcBef>
                <a:spcPts val="800"/>
              </a:spcBef>
              <a:spcAft>
                <a:spcPts val="0"/>
              </a:spcAft>
              <a:buSzPts val="1200"/>
              <a:buNone/>
              <a:defRPr b="1" sz="1200"/>
            </a:lvl6pPr>
            <a:lvl7pPr indent="-228600" lvl="6" marL="3200400" rtl="0" algn="l">
              <a:lnSpc>
                <a:spcPct val="100000"/>
              </a:lnSpc>
              <a:spcBef>
                <a:spcPts val="800"/>
              </a:spcBef>
              <a:spcAft>
                <a:spcPts val="0"/>
              </a:spcAft>
              <a:buSzPts val="1200"/>
              <a:buNone/>
              <a:defRPr b="1" sz="1200"/>
            </a:lvl7pPr>
            <a:lvl8pPr indent="-228600" lvl="7" marL="3657600" rtl="0" algn="l">
              <a:lnSpc>
                <a:spcPct val="100000"/>
              </a:lnSpc>
              <a:spcBef>
                <a:spcPts val="800"/>
              </a:spcBef>
              <a:spcAft>
                <a:spcPts val="0"/>
              </a:spcAft>
              <a:buSzPts val="1200"/>
              <a:buNone/>
              <a:defRPr b="1" sz="1200"/>
            </a:lvl8pPr>
            <a:lvl9pPr indent="-228600" lvl="8" marL="4114800" rtl="0" algn="l">
              <a:lnSpc>
                <a:spcPct val="100000"/>
              </a:lnSpc>
              <a:spcBef>
                <a:spcPts val="800"/>
              </a:spcBef>
              <a:spcAft>
                <a:spcPts val="800"/>
              </a:spcAft>
              <a:buSzPts val="1200"/>
              <a:buNone/>
              <a:defRPr b="1" sz="1200"/>
            </a:lvl9pPr>
          </a:lstStyle>
          <a:p/>
        </p:txBody>
      </p:sp>
      <p:sp>
        <p:nvSpPr>
          <p:cNvPr id="66" name="Google Shape;66;p15"/>
          <p:cNvSpPr txBox="1"/>
          <p:nvPr>
            <p:ph idx="2" type="body"/>
          </p:nvPr>
        </p:nvSpPr>
        <p:spPr>
          <a:xfrm>
            <a:off x="514351" y="2152651"/>
            <a:ext cx="3747600" cy="21909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800"/>
              </a:spcAft>
              <a:buSzPts val="1400"/>
              <a:buChar char="•"/>
              <a:defRPr/>
            </a:lvl9pPr>
          </a:lstStyle>
          <a:p/>
        </p:txBody>
      </p:sp>
      <p:sp>
        <p:nvSpPr>
          <p:cNvPr id="67" name="Google Shape;67;p15"/>
          <p:cNvSpPr txBox="1"/>
          <p:nvPr>
            <p:ph idx="3" type="body"/>
          </p:nvPr>
        </p:nvSpPr>
        <p:spPr>
          <a:xfrm>
            <a:off x="4572002" y="1670051"/>
            <a:ext cx="3542100" cy="432300"/>
          </a:xfrm>
          <a:prstGeom prst="rect">
            <a:avLst/>
          </a:prstGeom>
          <a:noFill/>
          <a:ln>
            <a:noFill/>
          </a:ln>
        </p:spPr>
        <p:txBody>
          <a:bodyPr anchorCtr="0" anchor="b" bIns="34275" lIns="68575" spcFirstLastPara="1" rIns="68575" wrap="square" tIns="34275">
            <a:noAutofit/>
          </a:bodyPr>
          <a:lstStyle>
            <a:lvl1pPr indent="-228600" lvl="0" marL="457200" rtl="0" algn="l">
              <a:lnSpc>
                <a:spcPct val="100000"/>
              </a:lnSpc>
              <a:spcBef>
                <a:spcPts val="0"/>
              </a:spcBef>
              <a:spcAft>
                <a:spcPts val="0"/>
              </a:spcAft>
              <a:buSzPts val="2100"/>
              <a:buNone/>
              <a:defRPr b="0" sz="2100"/>
            </a:lvl1pPr>
            <a:lvl2pPr indent="-228600" lvl="1" marL="914400" rtl="0" algn="l">
              <a:lnSpc>
                <a:spcPct val="100000"/>
              </a:lnSpc>
              <a:spcBef>
                <a:spcPts val="800"/>
              </a:spcBef>
              <a:spcAft>
                <a:spcPts val="0"/>
              </a:spcAft>
              <a:buSzPts val="1500"/>
              <a:buNone/>
              <a:defRPr b="1" sz="1500"/>
            </a:lvl2pPr>
            <a:lvl3pPr indent="-228600" lvl="2" marL="1371600" rtl="0" algn="l">
              <a:lnSpc>
                <a:spcPct val="100000"/>
              </a:lnSpc>
              <a:spcBef>
                <a:spcPts val="800"/>
              </a:spcBef>
              <a:spcAft>
                <a:spcPts val="0"/>
              </a:spcAft>
              <a:buSzPts val="1400"/>
              <a:buNone/>
              <a:defRPr b="1" sz="1400"/>
            </a:lvl3pPr>
            <a:lvl4pPr indent="-228600" lvl="3" marL="1828800" rtl="0" algn="l">
              <a:lnSpc>
                <a:spcPct val="100000"/>
              </a:lnSpc>
              <a:spcBef>
                <a:spcPts val="800"/>
              </a:spcBef>
              <a:spcAft>
                <a:spcPts val="0"/>
              </a:spcAft>
              <a:buSzPts val="1200"/>
              <a:buNone/>
              <a:defRPr b="1" sz="1200"/>
            </a:lvl4pPr>
            <a:lvl5pPr indent="-228600" lvl="4" marL="2286000" rtl="0" algn="l">
              <a:lnSpc>
                <a:spcPct val="100000"/>
              </a:lnSpc>
              <a:spcBef>
                <a:spcPts val="800"/>
              </a:spcBef>
              <a:spcAft>
                <a:spcPts val="0"/>
              </a:spcAft>
              <a:buSzPts val="1200"/>
              <a:buNone/>
              <a:defRPr b="1" sz="1200"/>
            </a:lvl5pPr>
            <a:lvl6pPr indent="-228600" lvl="5" marL="2743200" rtl="0" algn="l">
              <a:lnSpc>
                <a:spcPct val="100000"/>
              </a:lnSpc>
              <a:spcBef>
                <a:spcPts val="800"/>
              </a:spcBef>
              <a:spcAft>
                <a:spcPts val="0"/>
              </a:spcAft>
              <a:buSzPts val="1200"/>
              <a:buNone/>
              <a:defRPr b="1" sz="1200"/>
            </a:lvl6pPr>
            <a:lvl7pPr indent="-228600" lvl="6" marL="3200400" rtl="0" algn="l">
              <a:lnSpc>
                <a:spcPct val="100000"/>
              </a:lnSpc>
              <a:spcBef>
                <a:spcPts val="800"/>
              </a:spcBef>
              <a:spcAft>
                <a:spcPts val="0"/>
              </a:spcAft>
              <a:buSzPts val="1200"/>
              <a:buNone/>
              <a:defRPr b="1" sz="1200"/>
            </a:lvl7pPr>
            <a:lvl8pPr indent="-228600" lvl="7" marL="3657600" rtl="0" algn="l">
              <a:lnSpc>
                <a:spcPct val="100000"/>
              </a:lnSpc>
              <a:spcBef>
                <a:spcPts val="800"/>
              </a:spcBef>
              <a:spcAft>
                <a:spcPts val="0"/>
              </a:spcAft>
              <a:buSzPts val="1200"/>
              <a:buNone/>
              <a:defRPr b="1" sz="1200"/>
            </a:lvl8pPr>
            <a:lvl9pPr indent="-228600" lvl="8" marL="4114800" rtl="0" algn="l">
              <a:lnSpc>
                <a:spcPct val="100000"/>
              </a:lnSpc>
              <a:spcBef>
                <a:spcPts val="800"/>
              </a:spcBef>
              <a:spcAft>
                <a:spcPts val="800"/>
              </a:spcAft>
              <a:buSzPts val="1200"/>
              <a:buNone/>
              <a:defRPr b="1" sz="1200"/>
            </a:lvl9pPr>
          </a:lstStyle>
          <a:p/>
        </p:txBody>
      </p:sp>
      <p:sp>
        <p:nvSpPr>
          <p:cNvPr id="68" name="Google Shape;68;p15"/>
          <p:cNvSpPr txBox="1"/>
          <p:nvPr>
            <p:ph idx="4" type="body"/>
          </p:nvPr>
        </p:nvSpPr>
        <p:spPr>
          <a:xfrm>
            <a:off x="4367612" y="2152651"/>
            <a:ext cx="3746400" cy="21909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800"/>
              </a:spcAft>
              <a:buSzPts val="1400"/>
              <a:buChar char="•"/>
              <a:defRPr/>
            </a:lvl9pPr>
          </a:lstStyle>
          <a:p/>
        </p:txBody>
      </p:sp>
      <p:sp>
        <p:nvSpPr>
          <p:cNvPr id="69" name="Google Shape;69;p15"/>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0" name="Google Shape;70;p15"/>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1" name="Google Shape;71;p15"/>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pic>
        <p:nvPicPr>
          <p:cNvPr descr="Celestia-R1---OverlayContentHD.png" id="73" name="Google Shape;73;p16"/>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74" name="Google Shape;74;p16"/>
          <p:cNvSpPr txBox="1"/>
          <p:nvPr>
            <p:ph type="title"/>
          </p:nvPr>
        </p:nvSpPr>
        <p:spPr>
          <a:xfrm>
            <a:off x="514351" y="457200"/>
            <a:ext cx="7598400" cy="10923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l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6"/>
          <p:cNvSpPr txBox="1"/>
          <p:nvPr>
            <p:ph idx="1" type="body"/>
          </p:nvPr>
        </p:nvSpPr>
        <p:spPr>
          <a:xfrm>
            <a:off x="514351" y="1606550"/>
            <a:ext cx="7598400" cy="2736900"/>
          </a:xfrm>
          <a:prstGeom prst="rect">
            <a:avLst/>
          </a:prstGeom>
          <a:noFill/>
          <a:ln>
            <a:noFill/>
          </a:ln>
        </p:spPr>
        <p:txBody>
          <a:bodyPr anchorCtr="0" anchor="ctr" bIns="34275" lIns="68575" spcFirstLastPara="1" rIns="68575" wrap="square" tIns="34275">
            <a:normAutofit/>
          </a:bodyPr>
          <a:lstStyle>
            <a:lvl1pPr indent="-317500" lvl="0" marL="457200" rtl="0" algn="l">
              <a:lnSpc>
                <a:spcPct val="100000"/>
              </a:lnSpc>
              <a:spcBef>
                <a:spcPts val="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800"/>
              </a:spcAft>
              <a:buSzPts val="1400"/>
              <a:buChar char="•"/>
              <a:defRPr/>
            </a:lvl9pPr>
          </a:lstStyle>
          <a:p/>
        </p:txBody>
      </p:sp>
      <p:sp>
        <p:nvSpPr>
          <p:cNvPr id="76" name="Google Shape;76;p16"/>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7" name="Google Shape;77;p16"/>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8" name="Google Shape;78;p16"/>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pic>
        <p:nvPicPr>
          <p:cNvPr descr="Celestia-R1---OverlayContentHD.png" id="80" name="Google Shape;80;p17"/>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81" name="Google Shape;81;p17"/>
          <p:cNvSpPr txBox="1"/>
          <p:nvPr>
            <p:ph type="title"/>
          </p:nvPr>
        </p:nvSpPr>
        <p:spPr>
          <a:xfrm>
            <a:off x="514351" y="457200"/>
            <a:ext cx="7598400" cy="10923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l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7"/>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3" name="Google Shape;83;p17"/>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4" name="Google Shape;84;p17"/>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pic>
        <p:nvPicPr>
          <p:cNvPr descr="Celestia-R1---OverlayContentHD.png" id="86" name="Google Shape;86;p18"/>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87" name="Google Shape;87;p18"/>
          <p:cNvSpPr txBox="1"/>
          <p:nvPr>
            <p:ph type="title"/>
          </p:nvPr>
        </p:nvSpPr>
        <p:spPr>
          <a:xfrm>
            <a:off x="514350" y="1555750"/>
            <a:ext cx="2760900" cy="1028700"/>
          </a:xfrm>
          <a:prstGeom prst="rect">
            <a:avLst/>
          </a:prstGeom>
          <a:noFill/>
          <a:ln>
            <a:noFill/>
          </a:ln>
        </p:spPr>
        <p:txBody>
          <a:bodyPr anchorCtr="0" anchor="b" bIns="34275" lIns="68575" spcFirstLastPara="1" rIns="68575" wrap="square" tIns="34275">
            <a:normAutofit/>
          </a:bodyPr>
          <a:lstStyle>
            <a:lvl1pPr lvl="0" rtl="0" algn="l">
              <a:lnSpc>
                <a:spcPct val="100000"/>
              </a:lnSpc>
              <a:spcBef>
                <a:spcPts val="0"/>
              </a:spcBef>
              <a:spcAft>
                <a:spcPts val="0"/>
              </a:spcAft>
              <a:buClr>
                <a:schemeClr val="lt1"/>
              </a:buClr>
              <a:buSzPts val="1800"/>
              <a:buFont typeface="Calibri"/>
              <a:buNone/>
              <a:defRPr b="0" sz="18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8" name="Google Shape;88;p18"/>
          <p:cNvSpPr txBox="1"/>
          <p:nvPr>
            <p:ph idx="1" type="body"/>
          </p:nvPr>
        </p:nvSpPr>
        <p:spPr>
          <a:xfrm>
            <a:off x="3486151" y="457201"/>
            <a:ext cx="4626600" cy="3886200"/>
          </a:xfrm>
          <a:prstGeom prst="rect">
            <a:avLst/>
          </a:prstGeom>
          <a:noFill/>
          <a:ln>
            <a:noFill/>
          </a:ln>
        </p:spPr>
        <p:txBody>
          <a:bodyPr anchorCtr="0" anchor="ctr" bIns="34275" lIns="68575" spcFirstLastPara="1" rIns="68575" wrap="square" tIns="34275">
            <a:normAutofit/>
          </a:bodyPr>
          <a:lstStyle>
            <a:lvl1pPr indent="-317500" lvl="0" marL="457200" rtl="0" algn="l">
              <a:lnSpc>
                <a:spcPct val="100000"/>
              </a:lnSpc>
              <a:spcBef>
                <a:spcPts val="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800"/>
              </a:spcAft>
              <a:buSzPts val="1400"/>
              <a:buChar char="•"/>
              <a:defRPr/>
            </a:lvl9pPr>
          </a:lstStyle>
          <a:p/>
        </p:txBody>
      </p:sp>
      <p:sp>
        <p:nvSpPr>
          <p:cNvPr id="89" name="Google Shape;89;p18"/>
          <p:cNvSpPr txBox="1"/>
          <p:nvPr>
            <p:ph idx="2" type="body"/>
          </p:nvPr>
        </p:nvSpPr>
        <p:spPr>
          <a:xfrm>
            <a:off x="514350" y="2584450"/>
            <a:ext cx="2760900" cy="13716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0"/>
              </a:spcBef>
              <a:spcAft>
                <a:spcPts val="0"/>
              </a:spcAft>
              <a:buSzPts val="1200"/>
              <a:buNone/>
              <a:defRPr sz="1200"/>
            </a:lvl1pPr>
            <a:lvl2pPr indent="-228600" lvl="1" marL="914400" rtl="0" algn="l">
              <a:lnSpc>
                <a:spcPct val="100000"/>
              </a:lnSpc>
              <a:spcBef>
                <a:spcPts val="800"/>
              </a:spcBef>
              <a:spcAft>
                <a:spcPts val="0"/>
              </a:spcAft>
              <a:buSzPts val="900"/>
              <a:buNone/>
              <a:defRPr sz="900"/>
            </a:lvl2pPr>
            <a:lvl3pPr indent="-228600" lvl="2" marL="1371600" rtl="0" algn="l">
              <a:lnSpc>
                <a:spcPct val="100000"/>
              </a:lnSpc>
              <a:spcBef>
                <a:spcPts val="800"/>
              </a:spcBef>
              <a:spcAft>
                <a:spcPts val="0"/>
              </a:spcAft>
              <a:buSzPts val="800"/>
              <a:buNone/>
              <a:defRPr sz="800"/>
            </a:lvl3pPr>
            <a:lvl4pPr indent="-228600" lvl="3" marL="1828800" rtl="0" algn="l">
              <a:lnSpc>
                <a:spcPct val="100000"/>
              </a:lnSpc>
              <a:spcBef>
                <a:spcPts val="800"/>
              </a:spcBef>
              <a:spcAft>
                <a:spcPts val="0"/>
              </a:spcAft>
              <a:buSzPts val="700"/>
              <a:buNone/>
              <a:defRPr sz="700"/>
            </a:lvl4pPr>
            <a:lvl5pPr indent="-228600" lvl="4" marL="2286000" rtl="0" algn="l">
              <a:lnSpc>
                <a:spcPct val="100000"/>
              </a:lnSpc>
              <a:spcBef>
                <a:spcPts val="800"/>
              </a:spcBef>
              <a:spcAft>
                <a:spcPts val="0"/>
              </a:spcAft>
              <a:buSzPts val="700"/>
              <a:buNone/>
              <a:defRPr sz="700"/>
            </a:lvl5pPr>
            <a:lvl6pPr indent="-228600" lvl="5" marL="2743200" rtl="0" algn="l">
              <a:lnSpc>
                <a:spcPct val="100000"/>
              </a:lnSpc>
              <a:spcBef>
                <a:spcPts val="800"/>
              </a:spcBef>
              <a:spcAft>
                <a:spcPts val="0"/>
              </a:spcAft>
              <a:buSzPts val="700"/>
              <a:buNone/>
              <a:defRPr sz="700"/>
            </a:lvl6pPr>
            <a:lvl7pPr indent="-228600" lvl="6" marL="3200400" rtl="0" algn="l">
              <a:lnSpc>
                <a:spcPct val="100000"/>
              </a:lnSpc>
              <a:spcBef>
                <a:spcPts val="800"/>
              </a:spcBef>
              <a:spcAft>
                <a:spcPts val="0"/>
              </a:spcAft>
              <a:buSzPts val="700"/>
              <a:buNone/>
              <a:defRPr sz="700"/>
            </a:lvl7pPr>
            <a:lvl8pPr indent="-228600" lvl="7" marL="3657600" rtl="0" algn="l">
              <a:lnSpc>
                <a:spcPct val="100000"/>
              </a:lnSpc>
              <a:spcBef>
                <a:spcPts val="800"/>
              </a:spcBef>
              <a:spcAft>
                <a:spcPts val="0"/>
              </a:spcAft>
              <a:buSzPts val="700"/>
              <a:buNone/>
              <a:defRPr sz="700"/>
            </a:lvl8pPr>
            <a:lvl9pPr indent="-228600" lvl="8" marL="4114800" rtl="0" algn="l">
              <a:lnSpc>
                <a:spcPct val="100000"/>
              </a:lnSpc>
              <a:spcBef>
                <a:spcPts val="800"/>
              </a:spcBef>
              <a:spcAft>
                <a:spcPts val="800"/>
              </a:spcAft>
              <a:buSzPts val="700"/>
              <a:buNone/>
              <a:defRPr sz="700"/>
            </a:lvl9pPr>
          </a:lstStyle>
          <a:p/>
        </p:txBody>
      </p:sp>
      <p:sp>
        <p:nvSpPr>
          <p:cNvPr id="90" name="Google Shape;90;p18"/>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8"/>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8"/>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 name="Shape 93"/>
        <p:cNvGrpSpPr/>
        <p:nvPr/>
      </p:nvGrpSpPr>
      <p:grpSpPr>
        <a:xfrm>
          <a:off x="0" y="0"/>
          <a:ext cx="0" cy="0"/>
          <a:chOff x="0" y="0"/>
          <a:chExt cx="0" cy="0"/>
        </a:xfrm>
      </p:grpSpPr>
      <p:pic>
        <p:nvPicPr>
          <p:cNvPr descr="Celestia-R1---OverlayContentHD.png" id="94" name="Google Shape;94;p19"/>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95" name="Google Shape;95;p19"/>
          <p:cNvSpPr txBox="1"/>
          <p:nvPr>
            <p:ph type="title"/>
          </p:nvPr>
        </p:nvSpPr>
        <p:spPr>
          <a:xfrm>
            <a:off x="514350" y="2481436"/>
            <a:ext cx="7598400" cy="1101600"/>
          </a:xfrm>
          <a:prstGeom prst="rect">
            <a:avLst/>
          </a:prstGeom>
          <a:noFill/>
          <a:ln>
            <a:noFill/>
          </a:ln>
        </p:spPr>
        <p:txBody>
          <a:bodyPr anchorCtr="0" anchor="b" bIns="34275" lIns="68575" spcFirstLastPara="1" rIns="68575" wrap="square" tIns="34275">
            <a:normAutofit/>
          </a:bodyPr>
          <a:lstStyle>
            <a:lvl1pPr lvl="0" rtl="0" algn="l">
              <a:lnSpc>
                <a:spcPct val="100000"/>
              </a:lnSpc>
              <a:spcBef>
                <a:spcPts val="0"/>
              </a:spcBef>
              <a:spcAft>
                <a:spcPts val="0"/>
              </a:spcAft>
              <a:buClr>
                <a:schemeClr val="lt1"/>
              </a:buClr>
              <a:buSzPts val="3000"/>
              <a:buFont typeface="Calibri"/>
              <a:buNone/>
              <a:defRPr b="0" sz="3000" cap="none"/>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6" name="Google Shape;96;p19"/>
          <p:cNvSpPr txBox="1"/>
          <p:nvPr>
            <p:ph idx="1" type="body"/>
          </p:nvPr>
        </p:nvSpPr>
        <p:spPr>
          <a:xfrm>
            <a:off x="514349" y="3583036"/>
            <a:ext cx="7598400" cy="6453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0"/>
              </a:spcBef>
              <a:spcAft>
                <a:spcPts val="0"/>
              </a:spcAft>
              <a:buSzPts val="1500"/>
              <a:buNone/>
              <a:defRPr sz="1500" cap="none">
                <a:solidFill>
                  <a:schemeClr val="lt1"/>
                </a:solidFill>
              </a:defRPr>
            </a:lvl1pPr>
            <a:lvl2pPr indent="-228600" lvl="1" marL="914400" rtl="0" algn="l">
              <a:lnSpc>
                <a:spcPct val="100000"/>
              </a:lnSpc>
              <a:spcBef>
                <a:spcPts val="800"/>
              </a:spcBef>
              <a:spcAft>
                <a:spcPts val="0"/>
              </a:spcAft>
              <a:buSzPts val="1400"/>
              <a:buNone/>
              <a:defRPr sz="1400">
                <a:solidFill>
                  <a:schemeClr val="lt1"/>
                </a:solidFill>
              </a:defRPr>
            </a:lvl2pPr>
            <a:lvl3pPr indent="-228600" lvl="2" marL="1371600" rtl="0" algn="l">
              <a:lnSpc>
                <a:spcPct val="100000"/>
              </a:lnSpc>
              <a:spcBef>
                <a:spcPts val="800"/>
              </a:spcBef>
              <a:spcAft>
                <a:spcPts val="0"/>
              </a:spcAft>
              <a:buSzPts val="1200"/>
              <a:buNone/>
              <a:defRPr sz="1200">
                <a:solidFill>
                  <a:schemeClr val="lt1"/>
                </a:solidFill>
              </a:defRPr>
            </a:lvl3pPr>
            <a:lvl4pPr indent="-228600" lvl="3" marL="1828800" rtl="0" algn="l">
              <a:lnSpc>
                <a:spcPct val="100000"/>
              </a:lnSpc>
              <a:spcBef>
                <a:spcPts val="800"/>
              </a:spcBef>
              <a:spcAft>
                <a:spcPts val="0"/>
              </a:spcAft>
              <a:buSzPts val="1100"/>
              <a:buNone/>
              <a:defRPr sz="1100">
                <a:solidFill>
                  <a:schemeClr val="lt1"/>
                </a:solidFill>
              </a:defRPr>
            </a:lvl4pPr>
            <a:lvl5pPr indent="-228600" lvl="4" marL="2286000" rtl="0" algn="l">
              <a:lnSpc>
                <a:spcPct val="100000"/>
              </a:lnSpc>
              <a:spcBef>
                <a:spcPts val="800"/>
              </a:spcBef>
              <a:spcAft>
                <a:spcPts val="0"/>
              </a:spcAft>
              <a:buSzPts val="1100"/>
              <a:buNone/>
              <a:defRPr sz="1100">
                <a:solidFill>
                  <a:schemeClr val="lt1"/>
                </a:solidFill>
              </a:defRPr>
            </a:lvl5pPr>
            <a:lvl6pPr indent="-228600" lvl="5" marL="2743200" rtl="0" algn="l">
              <a:lnSpc>
                <a:spcPct val="100000"/>
              </a:lnSpc>
              <a:spcBef>
                <a:spcPts val="800"/>
              </a:spcBef>
              <a:spcAft>
                <a:spcPts val="0"/>
              </a:spcAft>
              <a:buSzPts val="1100"/>
              <a:buNone/>
              <a:defRPr sz="1100">
                <a:solidFill>
                  <a:schemeClr val="lt1"/>
                </a:solidFill>
              </a:defRPr>
            </a:lvl6pPr>
            <a:lvl7pPr indent="-228600" lvl="6" marL="3200400" rtl="0" algn="l">
              <a:lnSpc>
                <a:spcPct val="100000"/>
              </a:lnSpc>
              <a:spcBef>
                <a:spcPts val="800"/>
              </a:spcBef>
              <a:spcAft>
                <a:spcPts val="0"/>
              </a:spcAft>
              <a:buSzPts val="1100"/>
              <a:buNone/>
              <a:defRPr sz="1100">
                <a:solidFill>
                  <a:schemeClr val="lt1"/>
                </a:solidFill>
              </a:defRPr>
            </a:lvl7pPr>
            <a:lvl8pPr indent="-228600" lvl="7" marL="3657600" rtl="0" algn="l">
              <a:lnSpc>
                <a:spcPct val="100000"/>
              </a:lnSpc>
              <a:spcBef>
                <a:spcPts val="800"/>
              </a:spcBef>
              <a:spcAft>
                <a:spcPts val="0"/>
              </a:spcAft>
              <a:buSzPts val="1100"/>
              <a:buNone/>
              <a:defRPr sz="1100">
                <a:solidFill>
                  <a:schemeClr val="lt1"/>
                </a:solidFill>
              </a:defRPr>
            </a:lvl8pPr>
            <a:lvl9pPr indent="-228600" lvl="8" marL="4114800" rtl="0" algn="l">
              <a:lnSpc>
                <a:spcPct val="100000"/>
              </a:lnSpc>
              <a:spcBef>
                <a:spcPts val="800"/>
              </a:spcBef>
              <a:spcAft>
                <a:spcPts val="800"/>
              </a:spcAft>
              <a:buSzPts val="1100"/>
              <a:buNone/>
              <a:defRPr sz="1100">
                <a:solidFill>
                  <a:schemeClr val="lt1"/>
                </a:solidFill>
              </a:defRPr>
            </a:lvl9pPr>
          </a:lstStyle>
          <a:p/>
        </p:txBody>
      </p:sp>
      <p:sp>
        <p:nvSpPr>
          <p:cNvPr id="97" name="Google Shape;97;p19"/>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19"/>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19"/>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0" name="Shape 100"/>
        <p:cNvGrpSpPr/>
        <p:nvPr/>
      </p:nvGrpSpPr>
      <p:grpSpPr>
        <a:xfrm>
          <a:off x="0" y="0"/>
          <a:ext cx="0" cy="0"/>
          <a:chOff x="0" y="0"/>
          <a:chExt cx="0" cy="0"/>
        </a:xfrm>
      </p:grpSpPr>
      <p:pic>
        <p:nvPicPr>
          <p:cNvPr descr="Celestia-R1---OverlayContentHD.png" id="101" name="Google Shape;101;p20"/>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02" name="Google Shape;102;p20"/>
          <p:cNvSpPr txBox="1"/>
          <p:nvPr>
            <p:ph type="title"/>
          </p:nvPr>
        </p:nvSpPr>
        <p:spPr>
          <a:xfrm>
            <a:off x="514351" y="457200"/>
            <a:ext cx="7598400" cy="10923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l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3" name="Google Shape;103;p20"/>
          <p:cNvSpPr txBox="1"/>
          <p:nvPr>
            <p:ph idx="1" type="body"/>
          </p:nvPr>
        </p:nvSpPr>
        <p:spPr>
          <a:xfrm>
            <a:off x="514351" y="1606550"/>
            <a:ext cx="3746400" cy="2736900"/>
          </a:xfrm>
          <a:prstGeom prst="rect">
            <a:avLst/>
          </a:prstGeom>
          <a:noFill/>
          <a:ln>
            <a:noFill/>
          </a:ln>
        </p:spPr>
        <p:txBody>
          <a:bodyPr anchorCtr="0" anchor="ctr" bIns="34275" lIns="68575" spcFirstLastPara="1" rIns="68575" wrap="square" tIns="34275">
            <a:normAutofit/>
          </a:bodyPr>
          <a:lstStyle>
            <a:lvl1pPr indent="-317500" lvl="0" marL="457200" rtl="0" algn="l">
              <a:lnSpc>
                <a:spcPct val="100000"/>
              </a:lnSpc>
              <a:spcBef>
                <a:spcPts val="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800"/>
              </a:spcAft>
              <a:buSzPts val="1400"/>
              <a:buChar char="•"/>
              <a:defRPr/>
            </a:lvl9pPr>
          </a:lstStyle>
          <a:p/>
        </p:txBody>
      </p:sp>
      <p:sp>
        <p:nvSpPr>
          <p:cNvPr id="104" name="Google Shape;104;p20"/>
          <p:cNvSpPr txBox="1"/>
          <p:nvPr>
            <p:ph idx="2" type="body"/>
          </p:nvPr>
        </p:nvSpPr>
        <p:spPr>
          <a:xfrm>
            <a:off x="4366421" y="1606550"/>
            <a:ext cx="3746400" cy="2736900"/>
          </a:xfrm>
          <a:prstGeom prst="rect">
            <a:avLst/>
          </a:prstGeom>
          <a:noFill/>
          <a:ln>
            <a:noFill/>
          </a:ln>
        </p:spPr>
        <p:txBody>
          <a:bodyPr anchorCtr="0" anchor="ctr" bIns="34275" lIns="68575" spcFirstLastPara="1" rIns="68575" wrap="square" tIns="34275">
            <a:normAutofit/>
          </a:bodyPr>
          <a:lstStyle>
            <a:lvl1pPr indent="-317500" lvl="0" marL="457200" rtl="0" algn="l">
              <a:lnSpc>
                <a:spcPct val="100000"/>
              </a:lnSpc>
              <a:spcBef>
                <a:spcPts val="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800"/>
              </a:spcAft>
              <a:buSzPts val="1400"/>
              <a:buChar char="•"/>
              <a:defRPr/>
            </a:lvl9pPr>
          </a:lstStyle>
          <a:p/>
        </p:txBody>
      </p:sp>
      <p:sp>
        <p:nvSpPr>
          <p:cNvPr id="105" name="Google Shape;105;p20"/>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20"/>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0"/>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pic>
        <p:nvPicPr>
          <p:cNvPr descr="Celestia-R1---OverlayContentHD.png" id="109" name="Google Shape;109;p21"/>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10" name="Google Shape;110;p21"/>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1"/>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1"/>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3" name="Shape 113"/>
        <p:cNvGrpSpPr/>
        <p:nvPr/>
      </p:nvGrpSpPr>
      <p:grpSpPr>
        <a:xfrm>
          <a:off x="0" y="0"/>
          <a:ext cx="0" cy="0"/>
          <a:chOff x="0" y="0"/>
          <a:chExt cx="0" cy="0"/>
        </a:xfrm>
      </p:grpSpPr>
      <p:pic>
        <p:nvPicPr>
          <p:cNvPr descr="Celestia-R1---OverlayContentHD.png" id="114" name="Google Shape;114;p22"/>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15" name="Google Shape;115;p22"/>
          <p:cNvSpPr txBox="1"/>
          <p:nvPr>
            <p:ph type="title"/>
          </p:nvPr>
        </p:nvSpPr>
        <p:spPr>
          <a:xfrm>
            <a:off x="514350" y="1200150"/>
            <a:ext cx="4623600" cy="1028700"/>
          </a:xfrm>
          <a:prstGeom prst="rect">
            <a:avLst/>
          </a:prstGeom>
          <a:noFill/>
          <a:ln>
            <a:noFill/>
          </a:ln>
        </p:spPr>
        <p:txBody>
          <a:bodyPr anchorCtr="0" anchor="b" bIns="34275" lIns="68575" spcFirstLastPara="1" rIns="68575" wrap="square" tIns="34275">
            <a:normAutofit/>
          </a:bodyPr>
          <a:lstStyle>
            <a:lvl1pPr lvl="0" rtl="0" algn="l">
              <a:lnSpc>
                <a:spcPct val="100000"/>
              </a:lnSpc>
              <a:spcBef>
                <a:spcPts val="0"/>
              </a:spcBef>
              <a:spcAft>
                <a:spcPts val="0"/>
              </a:spcAft>
              <a:buClr>
                <a:schemeClr val="lt1"/>
              </a:buClr>
              <a:buSzPts val="2100"/>
              <a:buFont typeface="Calibri"/>
              <a:buNone/>
              <a:defRPr b="0" sz="21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2"/>
          <p:cNvSpPr/>
          <p:nvPr>
            <p:ph idx="2" type="pic"/>
          </p:nvPr>
        </p:nvSpPr>
        <p:spPr>
          <a:xfrm>
            <a:off x="5652190" y="685800"/>
            <a:ext cx="2460900" cy="3429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0"/>
              </a:srgbClr>
            </a:outerShdw>
          </a:effectLst>
        </p:spPr>
      </p:sp>
      <p:sp>
        <p:nvSpPr>
          <p:cNvPr id="117" name="Google Shape;117;p22"/>
          <p:cNvSpPr txBox="1"/>
          <p:nvPr>
            <p:ph idx="1" type="body"/>
          </p:nvPr>
        </p:nvSpPr>
        <p:spPr>
          <a:xfrm>
            <a:off x="514350" y="2228850"/>
            <a:ext cx="4623600" cy="13716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0"/>
              </a:spcBef>
              <a:spcAft>
                <a:spcPts val="0"/>
              </a:spcAft>
              <a:buSzPts val="1400"/>
              <a:buNone/>
              <a:defRPr sz="1400"/>
            </a:lvl1pPr>
            <a:lvl2pPr indent="-228600" lvl="1" marL="914400" rtl="0" algn="l">
              <a:lnSpc>
                <a:spcPct val="100000"/>
              </a:lnSpc>
              <a:spcBef>
                <a:spcPts val="800"/>
              </a:spcBef>
              <a:spcAft>
                <a:spcPts val="0"/>
              </a:spcAft>
              <a:buSzPts val="900"/>
              <a:buNone/>
              <a:defRPr sz="900"/>
            </a:lvl2pPr>
            <a:lvl3pPr indent="-228600" lvl="2" marL="1371600" rtl="0" algn="l">
              <a:lnSpc>
                <a:spcPct val="100000"/>
              </a:lnSpc>
              <a:spcBef>
                <a:spcPts val="800"/>
              </a:spcBef>
              <a:spcAft>
                <a:spcPts val="0"/>
              </a:spcAft>
              <a:buSzPts val="800"/>
              <a:buNone/>
              <a:defRPr sz="800"/>
            </a:lvl3pPr>
            <a:lvl4pPr indent="-228600" lvl="3" marL="1828800" rtl="0" algn="l">
              <a:lnSpc>
                <a:spcPct val="100000"/>
              </a:lnSpc>
              <a:spcBef>
                <a:spcPts val="800"/>
              </a:spcBef>
              <a:spcAft>
                <a:spcPts val="0"/>
              </a:spcAft>
              <a:buSzPts val="700"/>
              <a:buNone/>
              <a:defRPr sz="700"/>
            </a:lvl4pPr>
            <a:lvl5pPr indent="-228600" lvl="4" marL="2286000" rtl="0" algn="l">
              <a:lnSpc>
                <a:spcPct val="100000"/>
              </a:lnSpc>
              <a:spcBef>
                <a:spcPts val="800"/>
              </a:spcBef>
              <a:spcAft>
                <a:spcPts val="0"/>
              </a:spcAft>
              <a:buSzPts val="700"/>
              <a:buNone/>
              <a:defRPr sz="700"/>
            </a:lvl5pPr>
            <a:lvl6pPr indent="-228600" lvl="5" marL="2743200" rtl="0" algn="l">
              <a:lnSpc>
                <a:spcPct val="100000"/>
              </a:lnSpc>
              <a:spcBef>
                <a:spcPts val="800"/>
              </a:spcBef>
              <a:spcAft>
                <a:spcPts val="0"/>
              </a:spcAft>
              <a:buSzPts val="700"/>
              <a:buNone/>
              <a:defRPr sz="700"/>
            </a:lvl6pPr>
            <a:lvl7pPr indent="-228600" lvl="6" marL="3200400" rtl="0" algn="l">
              <a:lnSpc>
                <a:spcPct val="100000"/>
              </a:lnSpc>
              <a:spcBef>
                <a:spcPts val="800"/>
              </a:spcBef>
              <a:spcAft>
                <a:spcPts val="0"/>
              </a:spcAft>
              <a:buSzPts val="700"/>
              <a:buNone/>
              <a:defRPr sz="700"/>
            </a:lvl7pPr>
            <a:lvl8pPr indent="-228600" lvl="7" marL="3657600" rtl="0" algn="l">
              <a:lnSpc>
                <a:spcPct val="100000"/>
              </a:lnSpc>
              <a:spcBef>
                <a:spcPts val="800"/>
              </a:spcBef>
              <a:spcAft>
                <a:spcPts val="0"/>
              </a:spcAft>
              <a:buSzPts val="700"/>
              <a:buNone/>
              <a:defRPr sz="700"/>
            </a:lvl8pPr>
            <a:lvl9pPr indent="-228600" lvl="8" marL="4114800" rtl="0" algn="l">
              <a:lnSpc>
                <a:spcPct val="100000"/>
              </a:lnSpc>
              <a:spcBef>
                <a:spcPts val="800"/>
              </a:spcBef>
              <a:spcAft>
                <a:spcPts val="800"/>
              </a:spcAft>
              <a:buSzPts val="700"/>
              <a:buNone/>
              <a:defRPr sz="700"/>
            </a:lvl9pPr>
          </a:lstStyle>
          <a:p/>
        </p:txBody>
      </p:sp>
      <p:sp>
        <p:nvSpPr>
          <p:cNvPr id="118" name="Google Shape;118;p22"/>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2"/>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2"/>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1" name="Shape 121"/>
        <p:cNvGrpSpPr/>
        <p:nvPr/>
      </p:nvGrpSpPr>
      <p:grpSpPr>
        <a:xfrm>
          <a:off x="0" y="0"/>
          <a:ext cx="0" cy="0"/>
          <a:chOff x="0" y="0"/>
          <a:chExt cx="0" cy="0"/>
        </a:xfrm>
      </p:grpSpPr>
      <p:pic>
        <p:nvPicPr>
          <p:cNvPr descr="Celestia-R1---OverlayContentHD.png" id="122" name="Google Shape;122;p23"/>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23" name="Google Shape;123;p23"/>
          <p:cNvSpPr txBox="1"/>
          <p:nvPr>
            <p:ph type="title"/>
          </p:nvPr>
        </p:nvSpPr>
        <p:spPr>
          <a:xfrm>
            <a:off x="514350" y="3549649"/>
            <a:ext cx="7598400" cy="425100"/>
          </a:xfrm>
          <a:prstGeom prst="rect">
            <a:avLst/>
          </a:prstGeom>
          <a:noFill/>
          <a:ln>
            <a:noFill/>
          </a:ln>
        </p:spPr>
        <p:txBody>
          <a:bodyPr anchorCtr="0" anchor="b" bIns="34275" lIns="68575" spcFirstLastPara="1" rIns="68575" wrap="square" tIns="34275">
            <a:normAutofit/>
          </a:bodyPr>
          <a:lstStyle>
            <a:lvl1pPr lvl="0" rtl="0" algn="l">
              <a:lnSpc>
                <a:spcPct val="100000"/>
              </a:lnSpc>
              <a:spcBef>
                <a:spcPts val="0"/>
              </a:spcBef>
              <a:spcAft>
                <a:spcPts val="0"/>
              </a:spcAft>
              <a:buClr>
                <a:schemeClr val="lt1"/>
              </a:buClr>
              <a:buSzPts val="1800"/>
              <a:buFont typeface="Calibri"/>
              <a:buNone/>
              <a:defRPr b="0" sz="18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23"/>
          <p:cNvSpPr/>
          <p:nvPr>
            <p:ph idx="2" type="pic"/>
          </p:nvPr>
        </p:nvSpPr>
        <p:spPr>
          <a:xfrm>
            <a:off x="1028700" y="699084"/>
            <a:ext cx="6569700" cy="2373900"/>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0"/>
              </a:srgbClr>
            </a:outerShdw>
          </a:effectLst>
        </p:spPr>
      </p:sp>
      <p:sp>
        <p:nvSpPr>
          <p:cNvPr id="125" name="Google Shape;125;p23"/>
          <p:cNvSpPr txBox="1"/>
          <p:nvPr>
            <p:ph idx="1" type="body"/>
          </p:nvPr>
        </p:nvSpPr>
        <p:spPr>
          <a:xfrm>
            <a:off x="514350" y="3974702"/>
            <a:ext cx="7598400" cy="3705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0"/>
              </a:spcBef>
              <a:spcAft>
                <a:spcPts val="0"/>
              </a:spcAft>
              <a:buSzPts val="1100"/>
              <a:buNone/>
              <a:defRPr sz="1100"/>
            </a:lvl1pPr>
            <a:lvl2pPr indent="-228600" lvl="1" marL="914400" rtl="0" algn="l">
              <a:lnSpc>
                <a:spcPct val="100000"/>
              </a:lnSpc>
              <a:spcBef>
                <a:spcPts val="800"/>
              </a:spcBef>
              <a:spcAft>
                <a:spcPts val="0"/>
              </a:spcAft>
              <a:buSzPts val="900"/>
              <a:buNone/>
              <a:defRPr sz="900"/>
            </a:lvl2pPr>
            <a:lvl3pPr indent="-228600" lvl="2" marL="1371600" rtl="0" algn="l">
              <a:lnSpc>
                <a:spcPct val="100000"/>
              </a:lnSpc>
              <a:spcBef>
                <a:spcPts val="800"/>
              </a:spcBef>
              <a:spcAft>
                <a:spcPts val="0"/>
              </a:spcAft>
              <a:buSzPts val="800"/>
              <a:buNone/>
              <a:defRPr sz="800"/>
            </a:lvl3pPr>
            <a:lvl4pPr indent="-228600" lvl="3" marL="1828800" rtl="0" algn="l">
              <a:lnSpc>
                <a:spcPct val="100000"/>
              </a:lnSpc>
              <a:spcBef>
                <a:spcPts val="800"/>
              </a:spcBef>
              <a:spcAft>
                <a:spcPts val="0"/>
              </a:spcAft>
              <a:buSzPts val="700"/>
              <a:buNone/>
              <a:defRPr sz="700"/>
            </a:lvl4pPr>
            <a:lvl5pPr indent="-228600" lvl="4" marL="2286000" rtl="0" algn="l">
              <a:lnSpc>
                <a:spcPct val="100000"/>
              </a:lnSpc>
              <a:spcBef>
                <a:spcPts val="800"/>
              </a:spcBef>
              <a:spcAft>
                <a:spcPts val="0"/>
              </a:spcAft>
              <a:buSzPts val="700"/>
              <a:buNone/>
              <a:defRPr sz="700"/>
            </a:lvl5pPr>
            <a:lvl6pPr indent="-228600" lvl="5" marL="2743200" rtl="0" algn="l">
              <a:lnSpc>
                <a:spcPct val="100000"/>
              </a:lnSpc>
              <a:spcBef>
                <a:spcPts val="800"/>
              </a:spcBef>
              <a:spcAft>
                <a:spcPts val="0"/>
              </a:spcAft>
              <a:buSzPts val="700"/>
              <a:buNone/>
              <a:defRPr sz="700"/>
            </a:lvl6pPr>
            <a:lvl7pPr indent="-228600" lvl="6" marL="3200400" rtl="0" algn="l">
              <a:lnSpc>
                <a:spcPct val="100000"/>
              </a:lnSpc>
              <a:spcBef>
                <a:spcPts val="800"/>
              </a:spcBef>
              <a:spcAft>
                <a:spcPts val="0"/>
              </a:spcAft>
              <a:buSzPts val="700"/>
              <a:buNone/>
              <a:defRPr sz="700"/>
            </a:lvl7pPr>
            <a:lvl8pPr indent="-228600" lvl="7" marL="3657600" rtl="0" algn="l">
              <a:lnSpc>
                <a:spcPct val="100000"/>
              </a:lnSpc>
              <a:spcBef>
                <a:spcPts val="800"/>
              </a:spcBef>
              <a:spcAft>
                <a:spcPts val="0"/>
              </a:spcAft>
              <a:buSzPts val="700"/>
              <a:buNone/>
              <a:defRPr sz="700"/>
            </a:lvl8pPr>
            <a:lvl9pPr indent="-228600" lvl="8" marL="4114800" rtl="0" algn="l">
              <a:lnSpc>
                <a:spcPct val="100000"/>
              </a:lnSpc>
              <a:spcBef>
                <a:spcPts val="800"/>
              </a:spcBef>
              <a:spcAft>
                <a:spcPts val="800"/>
              </a:spcAft>
              <a:buSzPts val="700"/>
              <a:buNone/>
              <a:defRPr sz="700"/>
            </a:lvl9pPr>
          </a:lstStyle>
          <a:p/>
        </p:txBody>
      </p:sp>
      <p:sp>
        <p:nvSpPr>
          <p:cNvPr id="126" name="Google Shape;126;p23"/>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3"/>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8" name="Google Shape;128;p23"/>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29" name="Shape 129"/>
        <p:cNvGrpSpPr/>
        <p:nvPr/>
      </p:nvGrpSpPr>
      <p:grpSpPr>
        <a:xfrm>
          <a:off x="0" y="0"/>
          <a:ext cx="0" cy="0"/>
          <a:chOff x="0" y="0"/>
          <a:chExt cx="0" cy="0"/>
        </a:xfrm>
      </p:grpSpPr>
      <p:pic>
        <p:nvPicPr>
          <p:cNvPr descr="Celestia-R1---OverlayContentHD.png" id="130" name="Google Shape;130;p24"/>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31" name="Google Shape;131;p24"/>
          <p:cNvSpPr txBox="1"/>
          <p:nvPr>
            <p:ph type="title"/>
          </p:nvPr>
        </p:nvSpPr>
        <p:spPr>
          <a:xfrm>
            <a:off x="514351" y="457201"/>
            <a:ext cx="7598400" cy="23433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lt1"/>
              </a:buClr>
              <a:buSzPts val="2400"/>
              <a:buFont typeface="Calibri"/>
              <a:buNone/>
              <a:defRPr b="0" sz="2400" cap="none"/>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4"/>
          <p:cNvSpPr txBox="1"/>
          <p:nvPr>
            <p:ph idx="1" type="body"/>
          </p:nvPr>
        </p:nvSpPr>
        <p:spPr>
          <a:xfrm>
            <a:off x="514350" y="3257550"/>
            <a:ext cx="7598400" cy="108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100000"/>
              </a:lnSpc>
              <a:spcBef>
                <a:spcPts val="0"/>
              </a:spcBef>
              <a:spcAft>
                <a:spcPts val="0"/>
              </a:spcAft>
              <a:buSzPts val="1500"/>
              <a:buNone/>
              <a:defRPr sz="1500">
                <a:solidFill>
                  <a:schemeClr val="lt1"/>
                </a:solidFill>
              </a:defRPr>
            </a:lvl1pPr>
            <a:lvl2pPr indent="-228600" lvl="1" marL="914400" rtl="0" algn="l">
              <a:lnSpc>
                <a:spcPct val="100000"/>
              </a:lnSpc>
              <a:spcBef>
                <a:spcPts val="800"/>
              </a:spcBef>
              <a:spcAft>
                <a:spcPts val="0"/>
              </a:spcAft>
              <a:buSzPts val="1400"/>
              <a:buNone/>
              <a:defRPr sz="1400">
                <a:solidFill>
                  <a:schemeClr val="lt1"/>
                </a:solidFill>
              </a:defRPr>
            </a:lvl2pPr>
            <a:lvl3pPr indent="-228600" lvl="2" marL="1371600" rtl="0" algn="l">
              <a:lnSpc>
                <a:spcPct val="100000"/>
              </a:lnSpc>
              <a:spcBef>
                <a:spcPts val="800"/>
              </a:spcBef>
              <a:spcAft>
                <a:spcPts val="0"/>
              </a:spcAft>
              <a:buSzPts val="1200"/>
              <a:buNone/>
              <a:defRPr sz="1200">
                <a:solidFill>
                  <a:schemeClr val="lt1"/>
                </a:solidFill>
              </a:defRPr>
            </a:lvl3pPr>
            <a:lvl4pPr indent="-228600" lvl="3" marL="1828800" rtl="0" algn="l">
              <a:lnSpc>
                <a:spcPct val="100000"/>
              </a:lnSpc>
              <a:spcBef>
                <a:spcPts val="800"/>
              </a:spcBef>
              <a:spcAft>
                <a:spcPts val="0"/>
              </a:spcAft>
              <a:buSzPts val="1100"/>
              <a:buNone/>
              <a:defRPr sz="1100">
                <a:solidFill>
                  <a:schemeClr val="lt1"/>
                </a:solidFill>
              </a:defRPr>
            </a:lvl4pPr>
            <a:lvl5pPr indent="-228600" lvl="4" marL="2286000" rtl="0" algn="l">
              <a:lnSpc>
                <a:spcPct val="100000"/>
              </a:lnSpc>
              <a:spcBef>
                <a:spcPts val="800"/>
              </a:spcBef>
              <a:spcAft>
                <a:spcPts val="0"/>
              </a:spcAft>
              <a:buSzPts val="1100"/>
              <a:buNone/>
              <a:defRPr sz="1100">
                <a:solidFill>
                  <a:schemeClr val="lt1"/>
                </a:solidFill>
              </a:defRPr>
            </a:lvl5pPr>
            <a:lvl6pPr indent="-228600" lvl="5" marL="2743200" rtl="0" algn="l">
              <a:lnSpc>
                <a:spcPct val="100000"/>
              </a:lnSpc>
              <a:spcBef>
                <a:spcPts val="800"/>
              </a:spcBef>
              <a:spcAft>
                <a:spcPts val="0"/>
              </a:spcAft>
              <a:buSzPts val="1100"/>
              <a:buNone/>
              <a:defRPr sz="1100">
                <a:solidFill>
                  <a:schemeClr val="lt1"/>
                </a:solidFill>
              </a:defRPr>
            </a:lvl6pPr>
            <a:lvl7pPr indent="-228600" lvl="6" marL="3200400" rtl="0" algn="l">
              <a:lnSpc>
                <a:spcPct val="100000"/>
              </a:lnSpc>
              <a:spcBef>
                <a:spcPts val="800"/>
              </a:spcBef>
              <a:spcAft>
                <a:spcPts val="0"/>
              </a:spcAft>
              <a:buSzPts val="1100"/>
              <a:buNone/>
              <a:defRPr sz="1100">
                <a:solidFill>
                  <a:schemeClr val="lt1"/>
                </a:solidFill>
              </a:defRPr>
            </a:lvl7pPr>
            <a:lvl8pPr indent="-228600" lvl="7" marL="3657600" rtl="0" algn="l">
              <a:lnSpc>
                <a:spcPct val="100000"/>
              </a:lnSpc>
              <a:spcBef>
                <a:spcPts val="800"/>
              </a:spcBef>
              <a:spcAft>
                <a:spcPts val="0"/>
              </a:spcAft>
              <a:buSzPts val="1100"/>
              <a:buNone/>
              <a:defRPr sz="1100">
                <a:solidFill>
                  <a:schemeClr val="lt1"/>
                </a:solidFill>
              </a:defRPr>
            </a:lvl8pPr>
            <a:lvl9pPr indent="-228600" lvl="8" marL="4114800" rtl="0" algn="l">
              <a:lnSpc>
                <a:spcPct val="100000"/>
              </a:lnSpc>
              <a:spcBef>
                <a:spcPts val="800"/>
              </a:spcBef>
              <a:spcAft>
                <a:spcPts val="800"/>
              </a:spcAft>
              <a:buSzPts val="1100"/>
              <a:buNone/>
              <a:defRPr sz="1100">
                <a:solidFill>
                  <a:schemeClr val="lt1"/>
                </a:solidFill>
              </a:defRPr>
            </a:lvl9pPr>
          </a:lstStyle>
          <a:p/>
        </p:txBody>
      </p:sp>
      <p:sp>
        <p:nvSpPr>
          <p:cNvPr id="133" name="Google Shape;133;p24"/>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4" name="Google Shape;134;p24"/>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5" name="Google Shape;135;p24"/>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36" name="Shape 136"/>
        <p:cNvGrpSpPr/>
        <p:nvPr/>
      </p:nvGrpSpPr>
      <p:grpSpPr>
        <a:xfrm>
          <a:off x="0" y="0"/>
          <a:ext cx="0" cy="0"/>
          <a:chOff x="0" y="0"/>
          <a:chExt cx="0" cy="0"/>
        </a:xfrm>
      </p:grpSpPr>
      <p:pic>
        <p:nvPicPr>
          <p:cNvPr descr="Celestia-R1---OverlayContentHD.png" id="137" name="Google Shape;137;p25"/>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38" name="Google Shape;138;p25"/>
          <p:cNvSpPr txBox="1"/>
          <p:nvPr/>
        </p:nvSpPr>
        <p:spPr>
          <a:xfrm>
            <a:off x="7678400" y="2057400"/>
            <a:ext cx="457200" cy="4386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lt1"/>
              </a:buClr>
              <a:buSzPts val="6000"/>
              <a:buFont typeface="Calibri"/>
              <a:buNone/>
            </a:pPr>
            <a:r>
              <a:rPr b="0" i="0" lang="en" sz="6000" u="none" cap="none" strike="noStrike">
                <a:solidFill>
                  <a:schemeClr val="lt1"/>
                </a:solidFill>
                <a:latin typeface="Calibri"/>
                <a:ea typeface="Calibri"/>
                <a:cs typeface="Calibri"/>
                <a:sym typeface="Calibri"/>
              </a:rPr>
              <a:t>”</a:t>
            </a:r>
            <a:endParaRPr b="0" i="0" sz="1100" u="none" cap="none" strike="noStrike">
              <a:solidFill>
                <a:srgbClr val="000000"/>
              </a:solidFill>
              <a:latin typeface="Arial"/>
              <a:ea typeface="Arial"/>
              <a:cs typeface="Arial"/>
              <a:sym typeface="Arial"/>
            </a:endParaRPr>
          </a:p>
        </p:txBody>
      </p:sp>
      <p:sp>
        <p:nvSpPr>
          <p:cNvPr id="139" name="Google Shape;139;p25"/>
          <p:cNvSpPr txBox="1"/>
          <p:nvPr/>
        </p:nvSpPr>
        <p:spPr>
          <a:xfrm>
            <a:off x="366206" y="617503"/>
            <a:ext cx="457200" cy="4386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lt1"/>
              </a:buClr>
              <a:buSzPts val="6000"/>
              <a:buFont typeface="Calibri"/>
              <a:buNone/>
            </a:pPr>
            <a:r>
              <a:rPr b="0" i="0" lang="en" sz="6000" u="none" cap="none" strike="noStrike">
                <a:solidFill>
                  <a:schemeClr val="lt1"/>
                </a:solidFill>
                <a:latin typeface="Calibri"/>
                <a:ea typeface="Calibri"/>
                <a:cs typeface="Calibri"/>
                <a:sym typeface="Calibri"/>
              </a:rPr>
              <a:t>“</a:t>
            </a:r>
            <a:endParaRPr b="0" i="0" sz="1100" u="none" cap="none" strike="noStrike">
              <a:solidFill>
                <a:srgbClr val="000000"/>
              </a:solidFill>
              <a:latin typeface="Arial"/>
              <a:ea typeface="Arial"/>
              <a:cs typeface="Arial"/>
              <a:sym typeface="Arial"/>
            </a:endParaRPr>
          </a:p>
        </p:txBody>
      </p:sp>
      <p:sp>
        <p:nvSpPr>
          <p:cNvPr id="140" name="Google Shape;140;p25"/>
          <p:cNvSpPr txBox="1"/>
          <p:nvPr>
            <p:ph type="title"/>
          </p:nvPr>
        </p:nvSpPr>
        <p:spPr>
          <a:xfrm>
            <a:off x="744200" y="457201"/>
            <a:ext cx="7162800" cy="20574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lt1"/>
              </a:buClr>
              <a:buSzPts val="2400"/>
              <a:buFont typeface="Calibri"/>
              <a:buNone/>
              <a:defRPr b="0" sz="2400" cap="none">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1" name="Google Shape;141;p25"/>
          <p:cNvSpPr txBox="1"/>
          <p:nvPr>
            <p:ph idx="1" type="body"/>
          </p:nvPr>
        </p:nvSpPr>
        <p:spPr>
          <a:xfrm>
            <a:off x="823406" y="2514600"/>
            <a:ext cx="7004400" cy="285900"/>
          </a:xfrm>
          <a:prstGeom prst="rect">
            <a:avLst/>
          </a:prstGeom>
          <a:noFill/>
          <a:ln>
            <a:noFill/>
          </a:ln>
        </p:spPr>
        <p:txBody>
          <a:bodyPr anchorCtr="0" anchor="ctr" bIns="34275" lIns="68575" spcFirstLastPara="1" rIns="68575" wrap="square" tIns="34275">
            <a:normAutofit/>
          </a:bodyPr>
          <a:lstStyle>
            <a:lvl1pPr indent="-228600" lvl="0" marL="457200" rtl="0" algn="l">
              <a:lnSpc>
                <a:spcPct val="100000"/>
              </a:lnSpc>
              <a:spcBef>
                <a:spcPts val="0"/>
              </a:spcBef>
              <a:spcAft>
                <a:spcPts val="0"/>
              </a:spcAft>
              <a:buSzPts val="1400"/>
              <a:buFont typeface="Calibri"/>
              <a:buNone/>
              <a:defRPr/>
            </a:lvl1pPr>
            <a:lvl2pPr indent="-228600" lvl="1" marL="914400" rtl="0" algn="l">
              <a:lnSpc>
                <a:spcPct val="100000"/>
              </a:lnSpc>
              <a:spcBef>
                <a:spcPts val="800"/>
              </a:spcBef>
              <a:spcAft>
                <a:spcPts val="0"/>
              </a:spcAft>
              <a:buSzPts val="1200"/>
              <a:buFont typeface="Calibri"/>
              <a:buNone/>
              <a:defRPr/>
            </a:lvl2pPr>
            <a:lvl3pPr indent="-228600" lvl="2" marL="1371600" rtl="0" algn="l">
              <a:lnSpc>
                <a:spcPct val="100000"/>
              </a:lnSpc>
              <a:spcBef>
                <a:spcPts val="800"/>
              </a:spcBef>
              <a:spcAft>
                <a:spcPts val="0"/>
              </a:spcAft>
              <a:buSzPts val="1100"/>
              <a:buFont typeface="Calibri"/>
              <a:buNone/>
              <a:defRPr/>
            </a:lvl3pPr>
            <a:lvl4pPr indent="-228600" lvl="3" marL="1828800" rtl="0" algn="l">
              <a:lnSpc>
                <a:spcPct val="100000"/>
              </a:lnSpc>
              <a:spcBef>
                <a:spcPts val="800"/>
              </a:spcBef>
              <a:spcAft>
                <a:spcPts val="0"/>
              </a:spcAft>
              <a:buSzPts val="900"/>
              <a:buFont typeface="Calibri"/>
              <a:buNone/>
              <a:defRPr/>
            </a:lvl4pPr>
            <a:lvl5pPr indent="-228600" lvl="4" marL="2286000" rtl="0" algn="l">
              <a:lnSpc>
                <a:spcPct val="100000"/>
              </a:lnSpc>
              <a:spcBef>
                <a:spcPts val="800"/>
              </a:spcBef>
              <a:spcAft>
                <a:spcPts val="0"/>
              </a:spcAft>
              <a:buSzPts val="900"/>
              <a:buFont typeface="Calibri"/>
              <a:buNone/>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800"/>
              </a:spcAft>
              <a:buSzPts val="1400"/>
              <a:buChar char="•"/>
              <a:defRPr/>
            </a:lvl9pPr>
          </a:lstStyle>
          <a:p/>
        </p:txBody>
      </p:sp>
      <p:sp>
        <p:nvSpPr>
          <p:cNvPr id="142" name="Google Shape;142;p25"/>
          <p:cNvSpPr txBox="1"/>
          <p:nvPr>
            <p:ph idx="2" type="body"/>
          </p:nvPr>
        </p:nvSpPr>
        <p:spPr>
          <a:xfrm>
            <a:off x="515599" y="3257550"/>
            <a:ext cx="7614300" cy="1086000"/>
          </a:xfrm>
          <a:prstGeom prst="rect">
            <a:avLst/>
          </a:prstGeom>
          <a:noFill/>
          <a:ln>
            <a:noFill/>
          </a:ln>
        </p:spPr>
        <p:txBody>
          <a:bodyPr anchorCtr="0" anchor="ctr" bIns="34275" lIns="68575" spcFirstLastPara="1" rIns="68575" wrap="square" tIns="34275">
            <a:normAutofit/>
          </a:bodyPr>
          <a:lstStyle>
            <a:lvl1pPr indent="-228600" lvl="0" marL="457200" rtl="0" algn="l">
              <a:lnSpc>
                <a:spcPct val="100000"/>
              </a:lnSpc>
              <a:spcBef>
                <a:spcPts val="0"/>
              </a:spcBef>
              <a:spcAft>
                <a:spcPts val="0"/>
              </a:spcAft>
              <a:buSzPts val="1500"/>
              <a:buNone/>
              <a:defRPr sz="1500">
                <a:solidFill>
                  <a:schemeClr val="lt1"/>
                </a:solidFill>
              </a:defRPr>
            </a:lvl1pPr>
            <a:lvl2pPr indent="-228600" lvl="1" marL="914400" rtl="0" algn="l">
              <a:lnSpc>
                <a:spcPct val="100000"/>
              </a:lnSpc>
              <a:spcBef>
                <a:spcPts val="800"/>
              </a:spcBef>
              <a:spcAft>
                <a:spcPts val="0"/>
              </a:spcAft>
              <a:buSzPts val="1400"/>
              <a:buNone/>
              <a:defRPr sz="1400">
                <a:solidFill>
                  <a:schemeClr val="lt1"/>
                </a:solidFill>
              </a:defRPr>
            </a:lvl2pPr>
            <a:lvl3pPr indent="-228600" lvl="2" marL="1371600" rtl="0" algn="l">
              <a:lnSpc>
                <a:spcPct val="100000"/>
              </a:lnSpc>
              <a:spcBef>
                <a:spcPts val="800"/>
              </a:spcBef>
              <a:spcAft>
                <a:spcPts val="0"/>
              </a:spcAft>
              <a:buSzPts val="1200"/>
              <a:buNone/>
              <a:defRPr sz="1200">
                <a:solidFill>
                  <a:schemeClr val="lt1"/>
                </a:solidFill>
              </a:defRPr>
            </a:lvl3pPr>
            <a:lvl4pPr indent="-228600" lvl="3" marL="1828800" rtl="0" algn="l">
              <a:lnSpc>
                <a:spcPct val="100000"/>
              </a:lnSpc>
              <a:spcBef>
                <a:spcPts val="800"/>
              </a:spcBef>
              <a:spcAft>
                <a:spcPts val="0"/>
              </a:spcAft>
              <a:buSzPts val="1100"/>
              <a:buNone/>
              <a:defRPr sz="1100">
                <a:solidFill>
                  <a:schemeClr val="lt1"/>
                </a:solidFill>
              </a:defRPr>
            </a:lvl4pPr>
            <a:lvl5pPr indent="-228600" lvl="4" marL="2286000" rtl="0" algn="l">
              <a:lnSpc>
                <a:spcPct val="100000"/>
              </a:lnSpc>
              <a:spcBef>
                <a:spcPts val="800"/>
              </a:spcBef>
              <a:spcAft>
                <a:spcPts val="0"/>
              </a:spcAft>
              <a:buSzPts val="1100"/>
              <a:buNone/>
              <a:defRPr sz="1100">
                <a:solidFill>
                  <a:schemeClr val="lt1"/>
                </a:solidFill>
              </a:defRPr>
            </a:lvl5pPr>
            <a:lvl6pPr indent="-228600" lvl="5" marL="2743200" rtl="0" algn="l">
              <a:lnSpc>
                <a:spcPct val="100000"/>
              </a:lnSpc>
              <a:spcBef>
                <a:spcPts val="800"/>
              </a:spcBef>
              <a:spcAft>
                <a:spcPts val="0"/>
              </a:spcAft>
              <a:buSzPts val="1100"/>
              <a:buNone/>
              <a:defRPr sz="1100">
                <a:solidFill>
                  <a:schemeClr val="lt1"/>
                </a:solidFill>
              </a:defRPr>
            </a:lvl6pPr>
            <a:lvl7pPr indent="-228600" lvl="6" marL="3200400" rtl="0" algn="l">
              <a:lnSpc>
                <a:spcPct val="100000"/>
              </a:lnSpc>
              <a:spcBef>
                <a:spcPts val="800"/>
              </a:spcBef>
              <a:spcAft>
                <a:spcPts val="0"/>
              </a:spcAft>
              <a:buSzPts val="1100"/>
              <a:buNone/>
              <a:defRPr sz="1100">
                <a:solidFill>
                  <a:schemeClr val="lt1"/>
                </a:solidFill>
              </a:defRPr>
            </a:lvl7pPr>
            <a:lvl8pPr indent="-228600" lvl="7" marL="3657600" rtl="0" algn="l">
              <a:lnSpc>
                <a:spcPct val="100000"/>
              </a:lnSpc>
              <a:spcBef>
                <a:spcPts val="800"/>
              </a:spcBef>
              <a:spcAft>
                <a:spcPts val="0"/>
              </a:spcAft>
              <a:buSzPts val="1100"/>
              <a:buNone/>
              <a:defRPr sz="1100">
                <a:solidFill>
                  <a:schemeClr val="lt1"/>
                </a:solidFill>
              </a:defRPr>
            </a:lvl8pPr>
            <a:lvl9pPr indent="-228600" lvl="8" marL="4114800" rtl="0" algn="l">
              <a:lnSpc>
                <a:spcPct val="100000"/>
              </a:lnSpc>
              <a:spcBef>
                <a:spcPts val="800"/>
              </a:spcBef>
              <a:spcAft>
                <a:spcPts val="800"/>
              </a:spcAft>
              <a:buSzPts val="1100"/>
              <a:buNone/>
              <a:defRPr sz="1100">
                <a:solidFill>
                  <a:schemeClr val="lt1"/>
                </a:solidFill>
              </a:defRPr>
            </a:lvl9pPr>
          </a:lstStyle>
          <a:p/>
        </p:txBody>
      </p:sp>
      <p:sp>
        <p:nvSpPr>
          <p:cNvPr id="143" name="Google Shape;143;p25"/>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4" name="Google Shape;144;p25"/>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5" name="Google Shape;145;p25"/>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46" name="Shape 146"/>
        <p:cNvGrpSpPr/>
        <p:nvPr/>
      </p:nvGrpSpPr>
      <p:grpSpPr>
        <a:xfrm>
          <a:off x="0" y="0"/>
          <a:ext cx="0" cy="0"/>
          <a:chOff x="0" y="0"/>
          <a:chExt cx="0" cy="0"/>
        </a:xfrm>
      </p:grpSpPr>
      <p:pic>
        <p:nvPicPr>
          <p:cNvPr descr="Celestia-R1---OverlayContentHD.png" id="147" name="Google Shape;147;p26"/>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48" name="Google Shape;148;p26"/>
          <p:cNvSpPr txBox="1"/>
          <p:nvPr>
            <p:ph type="title"/>
          </p:nvPr>
        </p:nvSpPr>
        <p:spPr>
          <a:xfrm>
            <a:off x="514351" y="2481436"/>
            <a:ext cx="7598400" cy="1101600"/>
          </a:xfrm>
          <a:prstGeom prst="rect">
            <a:avLst/>
          </a:prstGeom>
          <a:noFill/>
          <a:ln>
            <a:noFill/>
          </a:ln>
        </p:spPr>
        <p:txBody>
          <a:bodyPr anchorCtr="0" anchor="b" bIns="34275" lIns="68575" spcFirstLastPara="1" rIns="68575" wrap="square" tIns="34275">
            <a:normAutofit/>
          </a:bodyPr>
          <a:lstStyle>
            <a:lvl1pPr lvl="0" rtl="0" algn="l">
              <a:lnSpc>
                <a:spcPct val="100000"/>
              </a:lnSpc>
              <a:spcBef>
                <a:spcPts val="0"/>
              </a:spcBef>
              <a:spcAft>
                <a:spcPts val="0"/>
              </a:spcAft>
              <a:buClr>
                <a:schemeClr val="lt1"/>
              </a:buClr>
              <a:buSzPts val="2400"/>
              <a:buFont typeface="Calibri"/>
              <a:buNone/>
              <a:defRPr b="0" sz="2400" cap="none"/>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9" name="Google Shape;149;p26"/>
          <p:cNvSpPr txBox="1"/>
          <p:nvPr>
            <p:ph idx="1" type="body"/>
          </p:nvPr>
        </p:nvSpPr>
        <p:spPr>
          <a:xfrm>
            <a:off x="514351" y="3583036"/>
            <a:ext cx="7598400" cy="6453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0"/>
              </a:spcBef>
              <a:spcAft>
                <a:spcPts val="0"/>
              </a:spcAft>
              <a:buSzPts val="1500"/>
              <a:buNone/>
              <a:defRPr sz="1500">
                <a:solidFill>
                  <a:schemeClr val="lt1"/>
                </a:solidFill>
              </a:defRPr>
            </a:lvl1pPr>
            <a:lvl2pPr indent="-228600" lvl="1" marL="914400" rtl="0" algn="l">
              <a:lnSpc>
                <a:spcPct val="100000"/>
              </a:lnSpc>
              <a:spcBef>
                <a:spcPts val="800"/>
              </a:spcBef>
              <a:spcAft>
                <a:spcPts val="0"/>
              </a:spcAft>
              <a:buSzPts val="1400"/>
              <a:buNone/>
              <a:defRPr sz="1400">
                <a:solidFill>
                  <a:schemeClr val="lt1"/>
                </a:solidFill>
              </a:defRPr>
            </a:lvl2pPr>
            <a:lvl3pPr indent="-228600" lvl="2" marL="1371600" rtl="0" algn="l">
              <a:lnSpc>
                <a:spcPct val="100000"/>
              </a:lnSpc>
              <a:spcBef>
                <a:spcPts val="800"/>
              </a:spcBef>
              <a:spcAft>
                <a:spcPts val="0"/>
              </a:spcAft>
              <a:buSzPts val="1200"/>
              <a:buNone/>
              <a:defRPr sz="1200">
                <a:solidFill>
                  <a:schemeClr val="lt1"/>
                </a:solidFill>
              </a:defRPr>
            </a:lvl3pPr>
            <a:lvl4pPr indent="-228600" lvl="3" marL="1828800" rtl="0" algn="l">
              <a:lnSpc>
                <a:spcPct val="100000"/>
              </a:lnSpc>
              <a:spcBef>
                <a:spcPts val="800"/>
              </a:spcBef>
              <a:spcAft>
                <a:spcPts val="0"/>
              </a:spcAft>
              <a:buSzPts val="1100"/>
              <a:buNone/>
              <a:defRPr sz="1100">
                <a:solidFill>
                  <a:schemeClr val="lt1"/>
                </a:solidFill>
              </a:defRPr>
            </a:lvl4pPr>
            <a:lvl5pPr indent="-228600" lvl="4" marL="2286000" rtl="0" algn="l">
              <a:lnSpc>
                <a:spcPct val="100000"/>
              </a:lnSpc>
              <a:spcBef>
                <a:spcPts val="800"/>
              </a:spcBef>
              <a:spcAft>
                <a:spcPts val="0"/>
              </a:spcAft>
              <a:buSzPts val="1100"/>
              <a:buNone/>
              <a:defRPr sz="1100">
                <a:solidFill>
                  <a:schemeClr val="lt1"/>
                </a:solidFill>
              </a:defRPr>
            </a:lvl5pPr>
            <a:lvl6pPr indent="-228600" lvl="5" marL="2743200" rtl="0" algn="l">
              <a:lnSpc>
                <a:spcPct val="100000"/>
              </a:lnSpc>
              <a:spcBef>
                <a:spcPts val="800"/>
              </a:spcBef>
              <a:spcAft>
                <a:spcPts val="0"/>
              </a:spcAft>
              <a:buSzPts val="1100"/>
              <a:buNone/>
              <a:defRPr sz="1100">
                <a:solidFill>
                  <a:schemeClr val="lt1"/>
                </a:solidFill>
              </a:defRPr>
            </a:lvl6pPr>
            <a:lvl7pPr indent="-228600" lvl="6" marL="3200400" rtl="0" algn="l">
              <a:lnSpc>
                <a:spcPct val="100000"/>
              </a:lnSpc>
              <a:spcBef>
                <a:spcPts val="800"/>
              </a:spcBef>
              <a:spcAft>
                <a:spcPts val="0"/>
              </a:spcAft>
              <a:buSzPts val="1100"/>
              <a:buNone/>
              <a:defRPr sz="1100">
                <a:solidFill>
                  <a:schemeClr val="lt1"/>
                </a:solidFill>
              </a:defRPr>
            </a:lvl7pPr>
            <a:lvl8pPr indent="-228600" lvl="7" marL="3657600" rtl="0" algn="l">
              <a:lnSpc>
                <a:spcPct val="100000"/>
              </a:lnSpc>
              <a:spcBef>
                <a:spcPts val="800"/>
              </a:spcBef>
              <a:spcAft>
                <a:spcPts val="0"/>
              </a:spcAft>
              <a:buSzPts val="1100"/>
              <a:buNone/>
              <a:defRPr sz="1100">
                <a:solidFill>
                  <a:schemeClr val="lt1"/>
                </a:solidFill>
              </a:defRPr>
            </a:lvl8pPr>
            <a:lvl9pPr indent="-228600" lvl="8" marL="4114800" rtl="0" algn="l">
              <a:lnSpc>
                <a:spcPct val="100000"/>
              </a:lnSpc>
              <a:spcBef>
                <a:spcPts val="800"/>
              </a:spcBef>
              <a:spcAft>
                <a:spcPts val="800"/>
              </a:spcAft>
              <a:buSzPts val="1100"/>
              <a:buNone/>
              <a:defRPr sz="1100">
                <a:solidFill>
                  <a:schemeClr val="lt1"/>
                </a:solidFill>
              </a:defRPr>
            </a:lvl9pPr>
          </a:lstStyle>
          <a:p/>
        </p:txBody>
      </p:sp>
      <p:sp>
        <p:nvSpPr>
          <p:cNvPr id="150" name="Google Shape;150;p26"/>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1" name="Google Shape;151;p26"/>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2" name="Google Shape;152;p26"/>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53" name="Shape 153"/>
        <p:cNvGrpSpPr/>
        <p:nvPr/>
      </p:nvGrpSpPr>
      <p:grpSpPr>
        <a:xfrm>
          <a:off x="0" y="0"/>
          <a:ext cx="0" cy="0"/>
          <a:chOff x="0" y="0"/>
          <a:chExt cx="0" cy="0"/>
        </a:xfrm>
      </p:grpSpPr>
      <p:pic>
        <p:nvPicPr>
          <p:cNvPr descr="Celestia-R1---OverlayContentHD.png" id="154" name="Google Shape;154;p27"/>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55" name="Google Shape;155;p27"/>
          <p:cNvSpPr txBox="1"/>
          <p:nvPr/>
        </p:nvSpPr>
        <p:spPr>
          <a:xfrm>
            <a:off x="7678400" y="2057400"/>
            <a:ext cx="457200" cy="4386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lt1"/>
              </a:buClr>
              <a:buSzPts val="6000"/>
              <a:buFont typeface="Calibri"/>
              <a:buNone/>
            </a:pPr>
            <a:r>
              <a:rPr b="0" i="0" lang="en" sz="6000" u="none" cap="none" strike="noStrike">
                <a:solidFill>
                  <a:schemeClr val="lt1"/>
                </a:solidFill>
                <a:latin typeface="Calibri"/>
                <a:ea typeface="Calibri"/>
                <a:cs typeface="Calibri"/>
                <a:sym typeface="Calibri"/>
              </a:rPr>
              <a:t>”</a:t>
            </a:r>
            <a:endParaRPr b="0" i="0" sz="1100" u="none" cap="none" strike="noStrike">
              <a:solidFill>
                <a:srgbClr val="000000"/>
              </a:solidFill>
              <a:latin typeface="Arial"/>
              <a:ea typeface="Arial"/>
              <a:cs typeface="Arial"/>
              <a:sym typeface="Arial"/>
            </a:endParaRPr>
          </a:p>
        </p:txBody>
      </p:sp>
      <p:sp>
        <p:nvSpPr>
          <p:cNvPr id="156" name="Google Shape;156;p27"/>
          <p:cNvSpPr txBox="1"/>
          <p:nvPr/>
        </p:nvSpPr>
        <p:spPr>
          <a:xfrm>
            <a:off x="366206" y="617503"/>
            <a:ext cx="457200" cy="4386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lt1"/>
              </a:buClr>
              <a:buSzPts val="6000"/>
              <a:buFont typeface="Calibri"/>
              <a:buNone/>
            </a:pPr>
            <a:r>
              <a:rPr b="0" i="0" lang="en" sz="6000" u="none" cap="none" strike="noStrike">
                <a:solidFill>
                  <a:schemeClr val="lt1"/>
                </a:solidFill>
                <a:latin typeface="Calibri"/>
                <a:ea typeface="Calibri"/>
                <a:cs typeface="Calibri"/>
                <a:sym typeface="Calibri"/>
              </a:rPr>
              <a:t>“</a:t>
            </a:r>
            <a:endParaRPr b="0" i="0" sz="1100" u="none" cap="none" strike="noStrike">
              <a:solidFill>
                <a:srgbClr val="000000"/>
              </a:solidFill>
              <a:latin typeface="Arial"/>
              <a:ea typeface="Arial"/>
              <a:cs typeface="Arial"/>
              <a:sym typeface="Arial"/>
            </a:endParaRPr>
          </a:p>
        </p:txBody>
      </p:sp>
      <p:sp>
        <p:nvSpPr>
          <p:cNvPr id="157" name="Google Shape;157;p27"/>
          <p:cNvSpPr txBox="1"/>
          <p:nvPr>
            <p:ph type="title"/>
          </p:nvPr>
        </p:nvSpPr>
        <p:spPr>
          <a:xfrm>
            <a:off x="744200" y="457201"/>
            <a:ext cx="7162800" cy="20574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lt1"/>
              </a:buClr>
              <a:buSzPts val="2400"/>
              <a:buFont typeface="Calibri"/>
              <a:buNone/>
              <a:defRPr b="0" sz="2400" cap="none">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8" name="Google Shape;158;p27"/>
          <p:cNvSpPr txBox="1"/>
          <p:nvPr>
            <p:ph idx="1" type="body"/>
          </p:nvPr>
        </p:nvSpPr>
        <p:spPr>
          <a:xfrm>
            <a:off x="514350" y="2914650"/>
            <a:ext cx="7601700" cy="666600"/>
          </a:xfrm>
          <a:prstGeom prst="rect">
            <a:avLst/>
          </a:prstGeom>
          <a:noFill/>
          <a:ln>
            <a:noFill/>
          </a:ln>
        </p:spPr>
        <p:txBody>
          <a:bodyPr anchorCtr="0" anchor="b" bIns="34275" lIns="68575" spcFirstLastPara="1" rIns="68575" wrap="square" tIns="34275">
            <a:normAutofit/>
          </a:bodyPr>
          <a:lstStyle>
            <a:lvl1pPr indent="-228600" lvl="0" marL="457200" rtl="0" algn="l">
              <a:lnSpc>
                <a:spcPct val="100000"/>
              </a:lnSpc>
              <a:spcBef>
                <a:spcPts val="0"/>
              </a:spcBef>
              <a:spcAft>
                <a:spcPts val="0"/>
              </a:spcAft>
              <a:buSzPts val="1800"/>
              <a:buNone/>
              <a:defRPr b="0" sz="1800" cap="none">
                <a:solidFill>
                  <a:schemeClr val="lt1"/>
                </a:solidFill>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800"/>
              </a:spcAft>
              <a:buSzPts val="1400"/>
              <a:buChar char="•"/>
              <a:defRPr/>
            </a:lvl9pPr>
          </a:lstStyle>
          <a:p/>
        </p:txBody>
      </p:sp>
      <p:sp>
        <p:nvSpPr>
          <p:cNvPr id="159" name="Google Shape;159;p27"/>
          <p:cNvSpPr txBox="1"/>
          <p:nvPr>
            <p:ph idx="2" type="body"/>
          </p:nvPr>
        </p:nvSpPr>
        <p:spPr>
          <a:xfrm>
            <a:off x="514349" y="3581400"/>
            <a:ext cx="7601700" cy="7620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0"/>
              </a:spcBef>
              <a:spcAft>
                <a:spcPts val="0"/>
              </a:spcAft>
              <a:buSzPts val="1400"/>
              <a:buNone/>
              <a:defRPr sz="1400">
                <a:solidFill>
                  <a:schemeClr val="lt1"/>
                </a:solidFill>
              </a:defRPr>
            </a:lvl1pPr>
            <a:lvl2pPr indent="-228600" lvl="1" marL="914400" rtl="0" algn="l">
              <a:lnSpc>
                <a:spcPct val="100000"/>
              </a:lnSpc>
              <a:spcBef>
                <a:spcPts val="800"/>
              </a:spcBef>
              <a:spcAft>
                <a:spcPts val="0"/>
              </a:spcAft>
              <a:buSzPts val="1400"/>
              <a:buNone/>
              <a:defRPr sz="1400">
                <a:solidFill>
                  <a:schemeClr val="lt1"/>
                </a:solidFill>
              </a:defRPr>
            </a:lvl2pPr>
            <a:lvl3pPr indent="-228600" lvl="2" marL="1371600" rtl="0" algn="l">
              <a:lnSpc>
                <a:spcPct val="100000"/>
              </a:lnSpc>
              <a:spcBef>
                <a:spcPts val="800"/>
              </a:spcBef>
              <a:spcAft>
                <a:spcPts val="0"/>
              </a:spcAft>
              <a:buSzPts val="1200"/>
              <a:buNone/>
              <a:defRPr sz="1200">
                <a:solidFill>
                  <a:schemeClr val="lt1"/>
                </a:solidFill>
              </a:defRPr>
            </a:lvl3pPr>
            <a:lvl4pPr indent="-228600" lvl="3" marL="1828800" rtl="0" algn="l">
              <a:lnSpc>
                <a:spcPct val="100000"/>
              </a:lnSpc>
              <a:spcBef>
                <a:spcPts val="800"/>
              </a:spcBef>
              <a:spcAft>
                <a:spcPts val="0"/>
              </a:spcAft>
              <a:buSzPts val="1100"/>
              <a:buNone/>
              <a:defRPr sz="1100">
                <a:solidFill>
                  <a:schemeClr val="lt1"/>
                </a:solidFill>
              </a:defRPr>
            </a:lvl4pPr>
            <a:lvl5pPr indent="-228600" lvl="4" marL="2286000" rtl="0" algn="l">
              <a:lnSpc>
                <a:spcPct val="100000"/>
              </a:lnSpc>
              <a:spcBef>
                <a:spcPts val="800"/>
              </a:spcBef>
              <a:spcAft>
                <a:spcPts val="0"/>
              </a:spcAft>
              <a:buSzPts val="1100"/>
              <a:buNone/>
              <a:defRPr sz="1100">
                <a:solidFill>
                  <a:schemeClr val="lt1"/>
                </a:solidFill>
              </a:defRPr>
            </a:lvl5pPr>
            <a:lvl6pPr indent="-228600" lvl="5" marL="2743200" rtl="0" algn="l">
              <a:lnSpc>
                <a:spcPct val="100000"/>
              </a:lnSpc>
              <a:spcBef>
                <a:spcPts val="800"/>
              </a:spcBef>
              <a:spcAft>
                <a:spcPts val="0"/>
              </a:spcAft>
              <a:buSzPts val="1100"/>
              <a:buNone/>
              <a:defRPr sz="1100">
                <a:solidFill>
                  <a:schemeClr val="lt1"/>
                </a:solidFill>
              </a:defRPr>
            </a:lvl6pPr>
            <a:lvl7pPr indent="-228600" lvl="6" marL="3200400" rtl="0" algn="l">
              <a:lnSpc>
                <a:spcPct val="100000"/>
              </a:lnSpc>
              <a:spcBef>
                <a:spcPts val="800"/>
              </a:spcBef>
              <a:spcAft>
                <a:spcPts val="0"/>
              </a:spcAft>
              <a:buSzPts val="1100"/>
              <a:buNone/>
              <a:defRPr sz="1100">
                <a:solidFill>
                  <a:schemeClr val="lt1"/>
                </a:solidFill>
              </a:defRPr>
            </a:lvl7pPr>
            <a:lvl8pPr indent="-228600" lvl="7" marL="3657600" rtl="0" algn="l">
              <a:lnSpc>
                <a:spcPct val="100000"/>
              </a:lnSpc>
              <a:spcBef>
                <a:spcPts val="800"/>
              </a:spcBef>
              <a:spcAft>
                <a:spcPts val="0"/>
              </a:spcAft>
              <a:buSzPts val="1100"/>
              <a:buNone/>
              <a:defRPr sz="1100">
                <a:solidFill>
                  <a:schemeClr val="lt1"/>
                </a:solidFill>
              </a:defRPr>
            </a:lvl8pPr>
            <a:lvl9pPr indent="-228600" lvl="8" marL="4114800" rtl="0" algn="l">
              <a:lnSpc>
                <a:spcPct val="100000"/>
              </a:lnSpc>
              <a:spcBef>
                <a:spcPts val="800"/>
              </a:spcBef>
              <a:spcAft>
                <a:spcPts val="800"/>
              </a:spcAft>
              <a:buSzPts val="1100"/>
              <a:buNone/>
              <a:defRPr sz="1100">
                <a:solidFill>
                  <a:schemeClr val="lt1"/>
                </a:solidFill>
              </a:defRPr>
            </a:lvl9pPr>
          </a:lstStyle>
          <a:p/>
        </p:txBody>
      </p:sp>
      <p:sp>
        <p:nvSpPr>
          <p:cNvPr id="160" name="Google Shape;160;p27"/>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1" name="Google Shape;161;p27"/>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2" name="Google Shape;162;p27"/>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63" name="Shape 163"/>
        <p:cNvGrpSpPr/>
        <p:nvPr/>
      </p:nvGrpSpPr>
      <p:grpSpPr>
        <a:xfrm>
          <a:off x="0" y="0"/>
          <a:ext cx="0" cy="0"/>
          <a:chOff x="0" y="0"/>
          <a:chExt cx="0" cy="0"/>
        </a:xfrm>
      </p:grpSpPr>
      <p:pic>
        <p:nvPicPr>
          <p:cNvPr descr="Celestia-R1---OverlayContentHD.png" id="164" name="Google Shape;164;p28"/>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65" name="Google Shape;165;p28"/>
          <p:cNvSpPr txBox="1"/>
          <p:nvPr>
            <p:ph type="title"/>
          </p:nvPr>
        </p:nvSpPr>
        <p:spPr>
          <a:xfrm>
            <a:off x="514351" y="457201"/>
            <a:ext cx="7598400" cy="20574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lt1"/>
              </a:buClr>
              <a:buSzPts val="2700"/>
              <a:buFont typeface="Calibri"/>
              <a:buNone/>
              <a:defRPr b="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6" name="Google Shape;166;p28"/>
          <p:cNvSpPr txBox="1"/>
          <p:nvPr>
            <p:ph idx="1" type="body"/>
          </p:nvPr>
        </p:nvSpPr>
        <p:spPr>
          <a:xfrm>
            <a:off x="514351" y="2628900"/>
            <a:ext cx="7598400" cy="628800"/>
          </a:xfrm>
          <a:prstGeom prst="rect">
            <a:avLst/>
          </a:prstGeom>
          <a:noFill/>
          <a:ln>
            <a:noFill/>
          </a:ln>
        </p:spPr>
        <p:txBody>
          <a:bodyPr anchorCtr="0" anchor="b" bIns="34275" lIns="68575" spcFirstLastPara="1" rIns="68575" wrap="square" tIns="34275">
            <a:normAutofit/>
          </a:bodyPr>
          <a:lstStyle>
            <a:lvl1pPr indent="-228600" lvl="0" marL="457200" rtl="0" algn="l">
              <a:lnSpc>
                <a:spcPct val="100000"/>
              </a:lnSpc>
              <a:spcBef>
                <a:spcPts val="0"/>
              </a:spcBef>
              <a:spcAft>
                <a:spcPts val="0"/>
              </a:spcAft>
              <a:buSzPts val="2100"/>
              <a:buNone/>
              <a:defRPr b="0" sz="2100" cap="none">
                <a:solidFill>
                  <a:schemeClr val="lt1"/>
                </a:solidFill>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800"/>
              </a:spcAft>
              <a:buSzPts val="1400"/>
              <a:buChar char="•"/>
              <a:defRPr/>
            </a:lvl9pPr>
          </a:lstStyle>
          <a:p/>
        </p:txBody>
      </p:sp>
      <p:sp>
        <p:nvSpPr>
          <p:cNvPr id="167" name="Google Shape;167;p28"/>
          <p:cNvSpPr txBox="1"/>
          <p:nvPr>
            <p:ph idx="2" type="body"/>
          </p:nvPr>
        </p:nvSpPr>
        <p:spPr>
          <a:xfrm>
            <a:off x="514350" y="3257550"/>
            <a:ext cx="7598400" cy="1086000"/>
          </a:xfrm>
          <a:prstGeom prst="rect">
            <a:avLst/>
          </a:prstGeom>
          <a:noFill/>
          <a:ln>
            <a:noFill/>
          </a:ln>
        </p:spPr>
        <p:txBody>
          <a:bodyPr anchorCtr="0" anchor="t" bIns="34275" lIns="68575" spcFirstLastPara="1" rIns="68575" wrap="square" tIns="34275">
            <a:normAutofit/>
          </a:bodyPr>
          <a:lstStyle>
            <a:lvl1pPr indent="-228600" lvl="0" marL="457200" rtl="0" algn="l">
              <a:lnSpc>
                <a:spcPct val="100000"/>
              </a:lnSpc>
              <a:spcBef>
                <a:spcPts val="0"/>
              </a:spcBef>
              <a:spcAft>
                <a:spcPts val="0"/>
              </a:spcAft>
              <a:buSzPts val="1400"/>
              <a:buNone/>
              <a:defRPr sz="1400">
                <a:solidFill>
                  <a:schemeClr val="lt1"/>
                </a:solidFill>
              </a:defRPr>
            </a:lvl1pPr>
            <a:lvl2pPr indent="-228600" lvl="1" marL="914400" rtl="0" algn="l">
              <a:lnSpc>
                <a:spcPct val="100000"/>
              </a:lnSpc>
              <a:spcBef>
                <a:spcPts val="800"/>
              </a:spcBef>
              <a:spcAft>
                <a:spcPts val="0"/>
              </a:spcAft>
              <a:buSzPts val="1400"/>
              <a:buNone/>
              <a:defRPr sz="1400">
                <a:solidFill>
                  <a:schemeClr val="lt1"/>
                </a:solidFill>
              </a:defRPr>
            </a:lvl2pPr>
            <a:lvl3pPr indent="-228600" lvl="2" marL="1371600" rtl="0" algn="l">
              <a:lnSpc>
                <a:spcPct val="100000"/>
              </a:lnSpc>
              <a:spcBef>
                <a:spcPts val="800"/>
              </a:spcBef>
              <a:spcAft>
                <a:spcPts val="0"/>
              </a:spcAft>
              <a:buSzPts val="1200"/>
              <a:buNone/>
              <a:defRPr sz="1200">
                <a:solidFill>
                  <a:schemeClr val="lt1"/>
                </a:solidFill>
              </a:defRPr>
            </a:lvl3pPr>
            <a:lvl4pPr indent="-228600" lvl="3" marL="1828800" rtl="0" algn="l">
              <a:lnSpc>
                <a:spcPct val="100000"/>
              </a:lnSpc>
              <a:spcBef>
                <a:spcPts val="800"/>
              </a:spcBef>
              <a:spcAft>
                <a:spcPts val="0"/>
              </a:spcAft>
              <a:buSzPts val="1100"/>
              <a:buNone/>
              <a:defRPr sz="1100">
                <a:solidFill>
                  <a:schemeClr val="lt1"/>
                </a:solidFill>
              </a:defRPr>
            </a:lvl4pPr>
            <a:lvl5pPr indent="-228600" lvl="4" marL="2286000" rtl="0" algn="l">
              <a:lnSpc>
                <a:spcPct val="100000"/>
              </a:lnSpc>
              <a:spcBef>
                <a:spcPts val="800"/>
              </a:spcBef>
              <a:spcAft>
                <a:spcPts val="0"/>
              </a:spcAft>
              <a:buSzPts val="1100"/>
              <a:buNone/>
              <a:defRPr sz="1100">
                <a:solidFill>
                  <a:schemeClr val="lt1"/>
                </a:solidFill>
              </a:defRPr>
            </a:lvl5pPr>
            <a:lvl6pPr indent="-228600" lvl="5" marL="2743200" rtl="0" algn="l">
              <a:lnSpc>
                <a:spcPct val="100000"/>
              </a:lnSpc>
              <a:spcBef>
                <a:spcPts val="800"/>
              </a:spcBef>
              <a:spcAft>
                <a:spcPts val="0"/>
              </a:spcAft>
              <a:buSzPts val="1100"/>
              <a:buNone/>
              <a:defRPr sz="1100">
                <a:solidFill>
                  <a:schemeClr val="lt1"/>
                </a:solidFill>
              </a:defRPr>
            </a:lvl6pPr>
            <a:lvl7pPr indent="-228600" lvl="6" marL="3200400" rtl="0" algn="l">
              <a:lnSpc>
                <a:spcPct val="100000"/>
              </a:lnSpc>
              <a:spcBef>
                <a:spcPts val="800"/>
              </a:spcBef>
              <a:spcAft>
                <a:spcPts val="0"/>
              </a:spcAft>
              <a:buSzPts val="1100"/>
              <a:buNone/>
              <a:defRPr sz="1100">
                <a:solidFill>
                  <a:schemeClr val="lt1"/>
                </a:solidFill>
              </a:defRPr>
            </a:lvl7pPr>
            <a:lvl8pPr indent="-228600" lvl="7" marL="3657600" rtl="0" algn="l">
              <a:lnSpc>
                <a:spcPct val="100000"/>
              </a:lnSpc>
              <a:spcBef>
                <a:spcPts val="800"/>
              </a:spcBef>
              <a:spcAft>
                <a:spcPts val="0"/>
              </a:spcAft>
              <a:buSzPts val="1100"/>
              <a:buNone/>
              <a:defRPr sz="1100">
                <a:solidFill>
                  <a:schemeClr val="lt1"/>
                </a:solidFill>
              </a:defRPr>
            </a:lvl8pPr>
            <a:lvl9pPr indent="-228600" lvl="8" marL="4114800" rtl="0" algn="l">
              <a:lnSpc>
                <a:spcPct val="100000"/>
              </a:lnSpc>
              <a:spcBef>
                <a:spcPts val="800"/>
              </a:spcBef>
              <a:spcAft>
                <a:spcPts val="800"/>
              </a:spcAft>
              <a:buSzPts val="1100"/>
              <a:buNone/>
              <a:defRPr sz="1100">
                <a:solidFill>
                  <a:schemeClr val="lt1"/>
                </a:solidFill>
              </a:defRPr>
            </a:lvl9pPr>
          </a:lstStyle>
          <a:p/>
        </p:txBody>
      </p:sp>
      <p:sp>
        <p:nvSpPr>
          <p:cNvPr id="168" name="Google Shape;168;p28"/>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9" name="Google Shape;169;p28"/>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0" name="Google Shape;170;p28"/>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1" name="Shape 171"/>
        <p:cNvGrpSpPr/>
        <p:nvPr/>
      </p:nvGrpSpPr>
      <p:grpSpPr>
        <a:xfrm>
          <a:off x="0" y="0"/>
          <a:ext cx="0" cy="0"/>
          <a:chOff x="0" y="0"/>
          <a:chExt cx="0" cy="0"/>
        </a:xfrm>
      </p:grpSpPr>
      <p:pic>
        <p:nvPicPr>
          <p:cNvPr descr="Celestia-R1---OverlayContentHD.png" id="172" name="Google Shape;172;p29"/>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73" name="Google Shape;173;p29"/>
          <p:cNvSpPr txBox="1"/>
          <p:nvPr>
            <p:ph idx="1" type="body"/>
          </p:nvPr>
        </p:nvSpPr>
        <p:spPr>
          <a:xfrm rot="5400000">
            <a:off x="2945270" y="-824200"/>
            <a:ext cx="2736900" cy="75984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800"/>
              </a:spcAft>
              <a:buSzPts val="1400"/>
              <a:buChar char="•"/>
              <a:defRPr/>
            </a:lvl9pPr>
          </a:lstStyle>
          <a:p/>
        </p:txBody>
      </p:sp>
      <p:sp>
        <p:nvSpPr>
          <p:cNvPr id="174" name="Google Shape;174;p29"/>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5" name="Google Shape;175;p29"/>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6" name="Google Shape;176;p29"/>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77" name="Google Shape;177;p29"/>
          <p:cNvSpPr txBox="1"/>
          <p:nvPr>
            <p:ph type="title"/>
          </p:nvPr>
        </p:nvSpPr>
        <p:spPr>
          <a:xfrm>
            <a:off x="514351" y="457200"/>
            <a:ext cx="7598400" cy="10923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l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8" name="Shape 178"/>
        <p:cNvGrpSpPr/>
        <p:nvPr/>
      </p:nvGrpSpPr>
      <p:grpSpPr>
        <a:xfrm>
          <a:off x="0" y="0"/>
          <a:ext cx="0" cy="0"/>
          <a:chOff x="0" y="0"/>
          <a:chExt cx="0" cy="0"/>
        </a:xfrm>
      </p:grpSpPr>
      <p:pic>
        <p:nvPicPr>
          <p:cNvPr descr="Celestia-R1---OverlayContentHD.png" id="179" name="Google Shape;179;p30"/>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80" name="Google Shape;180;p30"/>
          <p:cNvSpPr txBox="1"/>
          <p:nvPr>
            <p:ph type="title"/>
          </p:nvPr>
        </p:nvSpPr>
        <p:spPr>
          <a:xfrm rot="5400000">
            <a:off x="5360421" y="1590900"/>
            <a:ext cx="3886200" cy="1618800"/>
          </a:xfrm>
          <a:prstGeom prst="rect">
            <a:avLst/>
          </a:prstGeom>
          <a:noFill/>
          <a:ln>
            <a:noFill/>
          </a:ln>
        </p:spPr>
        <p:txBody>
          <a:bodyPr anchorCtr="0" anchor="ctr" bIns="34275" lIns="68575" spcFirstLastPara="1" rIns="68575" wrap="square" tIns="34275">
            <a:normAutofit/>
          </a:bodyPr>
          <a:lstStyle>
            <a:lvl1pPr lvl="0" rtl="0" algn="l">
              <a:lnSpc>
                <a:spcPct val="100000"/>
              </a:lnSpc>
              <a:spcBef>
                <a:spcPts val="0"/>
              </a:spcBef>
              <a:spcAft>
                <a:spcPts val="0"/>
              </a:spcAft>
              <a:buClr>
                <a:schemeClr val="l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1" name="Google Shape;181;p30"/>
          <p:cNvSpPr txBox="1"/>
          <p:nvPr>
            <p:ph idx="1" type="body"/>
          </p:nvPr>
        </p:nvSpPr>
        <p:spPr>
          <a:xfrm rot="5400000">
            <a:off x="1508337" y="-536700"/>
            <a:ext cx="3886200" cy="58740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800"/>
              </a:spcAft>
              <a:buSzPts val="1400"/>
              <a:buChar char="•"/>
              <a:defRPr/>
            </a:lvl9pPr>
          </a:lstStyle>
          <a:p/>
        </p:txBody>
      </p:sp>
      <p:sp>
        <p:nvSpPr>
          <p:cNvPr id="182" name="Google Shape;182;p30"/>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3" name="Google Shape;183;p30"/>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4" name="Google Shape;184;p30"/>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91" name="Shape 191"/>
        <p:cNvGrpSpPr/>
        <p:nvPr/>
      </p:nvGrpSpPr>
      <p:grpSpPr>
        <a:xfrm>
          <a:off x="0" y="0"/>
          <a:ext cx="0" cy="0"/>
          <a:chOff x="0" y="0"/>
          <a:chExt cx="0" cy="0"/>
        </a:xfrm>
      </p:grpSpPr>
      <p:pic>
        <p:nvPicPr>
          <p:cNvPr descr="Celestia-R1---OverlayTitleHD.png" id="192" name="Google Shape;192;p32"/>
          <p:cNvPicPr preferRelativeResize="0"/>
          <p:nvPr/>
        </p:nvPicPr>
        <p:blipFill rotWithShape="1">
          <a:blip r:embed="rId3">
            <a:alphaModFix/>
          </a:blip>
          <a:srcRect b="0" l="0" r="0" t="0"/>
          <a:stretch/>
        </p:blipFill>
        <p:spPr>
          <a:xfrm>
            <a:off x="0" y="0"/>
            <a:ext cx="9141619" cy="5142161"/>
          </a:xfrm>
          <a:prstGeom prst="rect">
            <a:avLst/>
          </a:prstGeom>
          <a:noFill/>
          <a:ln>
            <a:noFill/>
          </a:ln>
        </p:spPr>
      </p:pic>
      <p:sp>
        <p:nvSpPr>
          <p:cNvPr id="193" name="Google Shape;193;p32"/>
          <p:cNvSpPr txBox="1"/>
          <p:nvPr>
            <p:ph type="ctrTitle"/>
          </p:nvPr>
        </p:nvSpPr>
        <p:spPr>
          <a:xfrm>
            <a:off x="2971799" y="1473200"/>
            <a:ext cx="5398200" cy="1816200"/>
          </a:xfrm>
          <a:prstGeom prst="rect">
            <a:avLst/>
          </a:prstGeom>
          <a:noFill/>
          <a:ln>
            <a:noFill/>
          </a:ln>
        </p:spPr>
        <p:txBody>
          <a:bodyPr anchorCtr="0" anchor="b" bIns="34275" lIns="68575" spcFirstLastPara="1" rIns="68575" wrap="square" tIns="34275">
            <a:normAutofit/>
          </a:bodyPr>
          <a:lstStyle>
            <a:lvl1pPr lvl="0" rtl="0" algn="r">
              <a:spcBef>
                <a:spcPts val="0"/>
              </a:spcBef>
              <a:spcAft>
                <a:spcPts val="0"/>
              </a:spcAft>
              <a:buClr>
                <a:schemeClr val="lt1"/>
              </a:buClr>
              <a:buSzPts val="3600"/>
              <a:buFont typeface="Calibri"/>
              <a:buNone/>
              <a:defRPr sz="36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4" name="Google Shape;194;p32"/>
          <p:cNvSpPr txBox="1"/>
          <p:nvPr>
            <p:ph idx="1" type="subTitle"/>
          </p:nvPr>
        </p:nvSpPr>
        <p:spPr>
          <a:xfrm>
            <a:off x="2971799" y="3289299"/>
            <a:ext cx="5398200" cy="1054200"/>
          </a:xfrm>
          <a:prstGeom prst="rect">
            <a:avLst/>
          </a:prstGeom>
          <a:noFill/>
          <a:ln>
            <a:noFill/>
          </a:ln>
        </p:spPr>
        <p:txBody>
          <a:bodyPr anchorCtr="0" anchor="t" bIns="34275" lIns="68575" spcFirstLastPara="1" rIns="68575" wrap="square" tIns="34275">
            <a:normAutofit/>
          </a:bodyPr>
          <a:lstStyle>
            <a:lvl1pPr lvl="0" rtl="0" algn="r">
              <a:spcBef>
                <a:spcPts val="0"/>
              </a:spcBef>
              <a:spcAft>
                <a:spcPts val="0"/>
              </a:spcAft>
              <a:buSzPts val="1400"/>
              <a:buNone/>
              <a:defRPr sz="1400" cap="none">
                <a:solidFill>
                  <a:schemeClr val="lt1"/>
                </a:solidFill>
              </a:defRPr>
            </a:lvl1pPr>
            <a:lvl2pPr lvl="1" rtl="0" algn="ctr">
              <a:spcBef>
                <a:spcPts val="800"/>
              </a:spcBef>
              <a:spcAft>
                <a:spcPts val="0"/>
              </a:spcAft>
              <a:buSzPts val="1200"/>
              <a:buNone/>
              <a:defRPr>
                <a:solidFill>
                  <a:schemeClr val="lt1"/>
                </a:solidFill>
              </a:defRPr>
            </a:lvl2pPr>
            <a:lvl3pPr lvl="2" rtl="0" algn="ctr">
              <a:spcBef>
                <a:spcPts val="800"/>
              </a:spcBef>
              <a:spcAft>
                <a:spcPts val="0"/>
              </a:spcAft>
              <a:buSzPts val="1100"/>
              <a:buNone/>
              <a:defRPr>
                <a:solidFill>
                  <a:schemeClr val="lt1"/>
                </a:solidFill>
              </a:defRPr>
            </a:lvl3pPr>
            <a:lvl4pPr lvl="3" rtl="0" algn="ctr">
              <a:spcBef>
                <a:spcPts val="800"/>
              </a:spcBef>
              <a:spcAft>
                <a:spcPts val="0"/>
              </a:spcAft>
              <a:buSzPts val="900"/>
              <a:buNone/>
              <a:defRPr>
                <a:solidFill>
                  <a:schemeClr val="lt1"/>
                </a:solidFill>
              </a:defRPr>
            </a:lvl4pPr>
            <a:lvl5pPr lvl="4" rtl="0" algn="ctr">
              <a:spcBef>
                <a:spcPts val="800"/>
              </a:spcBef>
              <a:spcAft>
                <a:spcPts val="0"/>
              </a:spcAft>
              <a:buSzPts val="900"/>
              <a:buNone/>
              <a:defRPr>
                <a:solidFill>
                  <a:schemeClr val="lt1"/>
                </a:solidFill>
              </a:defRPr>
            </a:lvl5pPr>
            <a:lvl6pPr lvl="5" rtl="0" algn="ctr">
              <a:spcBef>
                <a:spcPts val="800"/>
              </a:spcBef>
              <a:spcAft>
                <a:spcPts val="0"/>
              </a:spcAft>
              <a:buSzPts val="900"/>
              <a:buNone/>
              <a:defRPr>
                <a:solidFill>
                  <a:schemeClr val="lt1"/>
                </a:solidFill>
              </a:defRPr>
            </a:lvl6pPr>
            <a:lvl7pPr lvl="6" rtl="0" algn="ctr">
              <a:spcBef>
                <a:spcPts val="800"/>
              </a:spcBef>
              <a:spcAft>
                <a:spcPts val="0"/>
              </a:spcAft>
              <a:buSzPts val="900"/>
              <a:buNone/>
              <a:defRPr>
                <a:solidFill>
                  <a:schemeClr val="lt1"/>
                </a:solidFill>
              </a:defRPr>
            </a:lvl7pPr>
            <a:lvl8pPr lvl="7" rtl="0" algn="ctr">
              <a:spcBef>
                <a:spcPts val="800"/>
              </a:spcBef>
              <a:spcAft>
                <a:spcPts val="0"/>
              </a:spcAft>
              <a:buSzPts val="900"/>
              <a:buNone/>
              <a:defRPr>
                <a:solidFill>
                  <a:schemeClr val="lt1"/>
                </a:solidFill>
              </a:defRPr>
            </a:lvl8pPr>
            <a:lvl9pPr lvl="8" rtl="0" algn="ctr">
              <a:spcBef>
                <a:spcPts val="800"/>
              </a:spcBef>
              <a:spcAft>
                <a:spcPts val="800"/>
              </a:spcAft>
              <a:buSzPts val="900"/>
              <a:buNone/>
              <a:defRPr>
                <a:solidFill>
                  <a:schemeClr val="lt1"/>
                </a:solidFill>
              </a:defRPr>
            </a:lvl9pPr>
          </a:lstStyle>
          <a:p/>
        </p:txBody>
      </p:sp>
      <p:sp>
        <p:nvSpPr>
          <p:cNvPr id="195" name="Google Shape;195;p32"/>
          <p:cNvSpPr txBox="1"/>
          <p:nvPr>
            <p:ph idx="10" type="dt"/>
          </p:nvPr>
        </p:nvSpPr>
        <p:spPr>
          <a:xfrm>
            <a:off x="6699419"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6" name="Google Shape;196;p32"/>
          <p:cNvSpPr txBox="1"/>
          <p:nvPr>
            <p:ph idx="11" type="ftr"/>
          </p:nvPr>
        </p:nvSpPr>
        <p:spPr>
          <a:xfrm>
            <a:off x="2971799" y="4402931"/>
            <a:ext cx="36705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7" name="Google Shape;197;p32"/>
          <p:cNvSpPr txBox="1"/>
          <p:nvPr>
            <p:ph idx="12" type="sldNum"/>
          </p:nvPr>
        </p:nvSpPr>
        <p:spPr>
          <a:xfrm>
            <a:off x="7956719"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8" name="Shape 198"/>
        <p:cNvGrpSpPr/>
        <p:nvPr/>
      </p:nvGrpSpPr>
      <p:grpSpPr>
        <a:xfrm>
          <a:off x="0" y="0"/>
          <a:ext cx="0" cy="0"/>
          <a:chOff x="0" y="0"/>
          <a:chExt cx="0" cy="0"/>
        </a:xfrm>
      </p:grpSpPr>
      <p:pic>
        <p:nvPicPr>
          <p:cNvPr descr="Celestia-R1---OverlayContentHD.png" id="199" name="Google Shape;199;p33"/>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200" name="Google Shape;200;p33"/>
          <p:cNvSpPr txBox="1"/>
          <p:nvPr>
            <p:ph type="title"/>
          </p:nvPr>
        </p:nvSpPr>
        <p:spPr>
          <a:xfrm>
            <a:off x="514351" y="457200"/>
            <a:ext cx="7598400" cy="10923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1" name="Google Shape;201;p33"/>
          <p:cNvSpPr txBox="1"/>
          <p:nvPr>
            <p:ph idx="1" type="body"/>
          </p:nvPr>
        </p:nvSpPr>
        <p:spPr>
          <a:xfrm>
            <a:off x="514351" y="1606550"/>
            <a:ext cx="7598400" cy="2736900"/>
          </a:xfrm>
          <a:prstGeom prst="rect">
            <a:avLst/>
          </a:prstGeom>
          <a:noFill/>
          <a:ln>
            <a:noFill/>
          </a:ln>
        </p:spPr>
        <p:txBody>
          <a:bodyPr anchorCtr="0" anchor="ctr" bIns="34275" lIns="68575" spcFirstLastPara="1" rIns="68575" wrap="square" tIns="34275">
            <a:normAutofit/>
          </a:bodyPr>
          <a:lstStyle>
            <a:lvl1pPr indent="-317500" lvl="0" marL="457200" rtl="0" algn="l">
              <a:spcBef>
                <a:spcPts val="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317500" lvl="5" marL="2743200" rtl="0" algn="l">
              <a:spcBef>
                <a:spcPts val="800"/>
              </a:spcBef>
              <a:spcAft>
                <a:spcPts val="0"/>
              </a:spcAft>
              <a:buSzPts val="1400"/>
              <a:buChar char="•"/>
              <a:defRPr/>
            </a:lvl6pPr>
            <a:lvl7pPr indent="-317500" lvl="6" marL="3200400" rtl="0" algn="l">
              <a:spcBef>
                <a:spcPts val="800"/>
              </a:spcBef>
              <a:spcAft>
                <a:spcPts val="0"/>
              </a:spcAft>
              <a:buSzPts val="1400"/>
              <a:buChar char="•"/>
              <a:defRPr/>
            </a:lvl7pPr>
            <a:lvl8pPr indent="-317500" lvl="7" marL="3657600" rtl="0" algn="l">
              <a:spcBef>
                <a:spcPts val="800"/>
              </a:spcBef>
              <a:spcAft>
                <a:spcPts val="0"/>
              </a:spcAft>
              <a:buSzPts val="1400"/>
              <a:buChar char="•"/>
              <a:defRPr/>
            </a:lvl8pPr>
            <a:lvl9pPr indent="-317500" lvl="8" marL="4114800" rtl="0" algn="l">
              <a:spcBef>
                <a:spcPts val="800"/>
              </a:spcBef>
              <a:spcAft>
                <a:spcPts val="800"/>
              </a:spcAft>
              <a:buSzPts val="1400"/>
              <a:buChar char="•"/>
              <a:defRPr/>
            </a:lvl9pPr>
          </a:lstStyle>
          <a:p/>
        </p:txBody>
      </p:sp>
      <p:sp>
        <p:nvSpPr>
          <p:cNvPr id="202" name="Google Shape;202;p33"/>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3" name="Google Shape;203;p33"/>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4" name="Google Shape;204;p33"/>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5" name="Shape 205"/>
        <p:cNvGrpSpPr/>
        <p:nvPr/>
      </p:nvGrpSpPr>
      <p:grpSpPr>
        <a:xfrm>
          <a:off x="0" y="0"/>
          <a:ext cx="0" cy="0"/>
          <a:chOff x="0" y="0"/>
          <a:chExt cx="0" cy="0"/>
        </a:xfrm>
      </p:grpSpPr>
      <p:sp>
        <p:nvSpPr>
          <p:cNvPr id="206" name="Google Shape;206;p34"/>
          <p:cNvSpPr txBox="1"/>
          <p:nvPr>
            <p:ph type="title"/>
          </p:nvPr>
        </p:nvSpPr>
        <p:spPr>
          <a:xfrm>
            <a:off x="514351" y="457200"/>
            <a:ext cx="7598400" cy="10923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lt1"/>
              </a:buClr>
              <a:buSzPts val="2700"/>
              <a:buFont typeface="Calibri"/>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7" name="Google Shape;207;p34"/>
          <p:cNvSpPr txBox="1"/>
          <p:nvPr>
            <p:ph idx="1" type="body"/>
          </p:nvPr>
        </p:nvSpPr>
        <p:spPr>
          <a:xfrm>
            <a:off x="730253" y="1663700"/>
            <a:ext cx="3531900" cy="432300"/>
          </a:xfrm>
          <a:prstGeom prst="rect">
            <a:avLst/>
          </a:prstGeom>
          <a:noFill/>
          <a:ln>
            <a:noFill/>
          </a:ln>
        </p:spPr>
        <p:txBody>
          <a:bodyPr anchorCtr="0" anchor="b" bIns="34275" lIns="68575" spcFirstLastPara="1" rIns="68575" wrap="square" tIns="34275">
            <a:noAutofit/>
          </a:bodyPr>
          <a:lstStyle>
            <a:lvl1pPr indent="-228600" lvl="0" marL="457200" rtl="0" algn="l">
              <a:spcBef>
                <a:spcPts val="0"/>
              </a:spcBef>
              <a:spcAft>
                <a:spcPts val="0"/>
              </a:spcAft>
              <a:buSzPts val="2100"/>
              <a:buNone/>
              <a:defRPr b="0" sz="2100"/>
            </a:lvl1pPr>
            <a:lvl2pPr indent="-228600" lvl="1" marL="914400" rtl="0" algn="l">
              <a:spcBef>
                <a:spcPts val="800"/>
              </a:spcBef>
              <a:spcAft>
                <a:spcPts val="0"/>
              </a:spcAft>
              <a:buSzPts val="1500"/>
              <a:buNone/>
              <a:defRPr b="1" sz="1500"/>
            </a:lvl2pPr>
            <a:lvl3pPr indent="-228600" lvl="2" marL="1371600" rtl="0" algn="l">
              <a:spcBef>
                <a:spcPts val="800"/>
              </a:spcBef>
              <a:spcAft>
                <a:spcPts val="0"/>
              </a:spcAft>
              <a:buSzPts val="1400"/>
              <a:buNone/>
              <a:defRPr b="1" sz="1400"/>
            </a:lvl3pPr>
            <a:lvl4pPr indent="-228600" lvl="3" marL="1828800" rtl="0" algn="l">
              <a:spcBef>
                <a:spcPts val="800"/>
              </a:spcBef>
              <a:spcAft>
                <a:spcPts val="0"/>
              </a:spcAft>
              <a:buSzPts val="1200"/>
              <a:buNone/>
              <a:defRPr b="1" sz="1200"/>
            </a:lvl4pPr>
            <a:lvl5pPr indent="-228600" lvl="4" marL="2286000" rtl="0" algn="l">
              <a:spcBef>
                <a:spcPts val="800"/>
              </a:spcBef>
              <a:spcAft>
                <a:spcPts val="0"/>
              </a:spcAft>
              <a:buSzPts val="1200"/>
              <a:buNone/>
              <a:defRPr b="1" sz="1200"/>
            </a:lvl5pPr>
            <a:lvl6pPr indent="-228600" lvl="5" marL="2743200" rtl="0" algn="l">
              <a:spcBef>
                <a:spcPts val="800"/>
              </a:spcBef>
              <a:spcAft>
                <a:spcPts val="0"/>
              </a:spcAft>
              <a:buSzPts val="1200"/>
              <a:buNone/>
              <a:defRPr b="1" sz="1200"/>
            </a:lvl6pPr>
            <a:lvl7pPr indent="-228600" lvl="6" marL="3200400" rtl="0" algn="l">
              <a:spcBef>
                <a:spcPts val="800"/>
              </a:spcBef>
              <a:spcAft>
                <a:spcPts val="0"/>
              </a:spcAft>
              <a:buSzPts val="1200"/>
              <a:buNone/>
              <a:defRPr b="1" sz="1200"/>
            </a:lvl7pPr>
            <a:lvl8pPr indent="-228600" lvl="7" marL="3657600" rtl="0" algn="l">
              <a:spcBef>
                <a:spcPts val="800"/>
              </a:spcBef>
              <a:spcAft>
                <a:spcPts val="0"/>
              </a:spcAft>
              <a:buSzPts val="1200"/>
              <a:buNone/>
              <a:defRPr b="1" sz="1200"/>
            </a:lvl8pPr>
            <a:lvl9pPr indent="-228600" lvl="8" marL="4114800" rtl="0" algn="l">
              <a:spcBef>
                <a:spcPts val="800"/>
              </a:spcBef>
              <a:spcAft>
                <a:spcPts val="800"/>
              </a:spcAft>
              <a:buSzPts val="1200"/>
              <a:buNone/>
              <a:defRPr b="1" sz="1200"/>
            </a:lvl9pPr>
          </a:lstStyle>
          <a:p/>
        </p:txBody>
      </p:sp>
      <p:sp>
        <p:nvSpPr>
          <p:cNvPr id="208" name="Google Shape;208;p34"/>
          <p:cNvSpPr txBox="1"/>
          <p:nvPr>
            <p:ph idx="2" type="body"/>
          </p:nvPr>
        </p:nvSpPr>
        <p:spPr>
          <a:xfrm>
            <a:off x="514351" y="2152651"/>
            <a:ext cx="3747600" cy="2190900"/>
          </a:xfrm>
          <a:prstGeom prst="rect">
            <a:avLst/>
          </a:prstGeom>
          <a:noFill/>
          <a:ln>
            <a:noFill/>
          </a:ln>
        </p:spPr>
        <p:txBody>
          <a:bodyPr anchorCtr="0" anchor="t" bIns="34275" lIns="68575" spcFirstLastPara="1" rIns="68575" wrap="square" tIns="34275">
            <a:normAutofit/>
          </a:bodyPr>
          <a:lstStyle>
            <a:lvl1pPr indent="-317500" lvl="0" marL="457200" rtl="0" algn="l">
              <a:spcBef>
                <a:spcPts val="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317500" lvl="5" marL="2743200" rtl="0" algn="l">
              <a:spcBef>
                <a:spcPts val="800"/>
              </a:spcBef>
              <a:spcAft>
                <a:spcPts val="0"/>
              </a:spcAft>
              <a:buSzPts val="1400"/>
              <a:buChar char="•"/>
              <a:defRPr/>
            </a:lvl6pPr>
            <a:lvl7pPr indent="-317500" lvl="6" marL="3200400" rtl="0" algn="l">
              <a:spcBef>
                <a:spcPts val="800"/>
              </a:spcBef>
              <a:spcAft>
                <a:spcPts val="0"/>
              </a:spcAft>
              <a:buSzPts val="1400"/>
              <a:buChar char="•"/>
              <a:defRPr/>
            </a:lvl7pPr>
            <a:lvl8pPr indent="-317500" lvl="7" marL="3657600" rtl="0" algn="l">
              <a:spcBef>
                <a:spcPts val="800"/>
              </a:spcBef>
              <a:spcAft>
                <a:spcPts val="0"/>
              </a:spcAft>
              <a:buSzPts val="1400"/>
              <a:buChar char="•"/>
              <a:defRPr/>
            </a:lvl8pPr>
            <a:lvl9pPr indent="-317500" lvl="8" marL="4114800" rtl="0" algn="l">
              <a:spcBef>
                <a:spcPts val="800"/>
              </a:spcBef>
              <a:spcAft>
                <a:spcPts val="800"/>
              </a:spcAft>
              <a:buSzPts val="1400"/>
              <a:buChar char="•"/>
              <a:defRPr/>
            </a:lvl9pPr>
          </a:lstStyle>
          <a:p/>
        </p:txBody>
      </p:sp>
      <p:sp>
        <p:nvSpPr>
          <p:cNvPr id="209" name="Google Shape;209;p34"/>
          <p:cNvSpPr txBox="1"/>
          <p:nvPr>
            <p:ph idx="3" type="body"/>
          </p:nvPr>
        </p:nvSpPr>
        <p:spPr>
          <a:xfrm>
            <a:off x="4572002" y="1670051"/>
            <a:ext cx="3542100" cy="432300"/>
          </a:xfrm>
          <a:prstGeom prst="rect">
            <a:avLst/>
          </a:prstGeom>
          <a:noFill/>
          <a:ln>
            <a:noFill/>
          </a:ln>
        </p:spPr>
        <p:txBody>
          <a:bodyPr anchorCtr="0" anchor="b" bIns="34275" lIns="68575" spcFirstLastPara="1" rIns="68575" wrap="square" tIns="34275">
            <a:noAutofit/>
          </a:bodyPr>
          <a:lstStyle>
            <a:lvl1pPr indent="-228600" lvl="0" marL="457200" rtl="0" algn="l">
              <a:spcBef>
                <a:spcPts val="0"/>
              </a:spcBef>
              <a:spcAft>
                <a:spcPts val="0"/>
              </a:spcAft>
              <a:buSzPts val="2100"/>
              <a:buNone/>
              <a:defRPr b="0" sz="2100"/>
            </a:lvl1pPr>
            <a:lvl2pPr indent="-228600" lvl="1" marL="914400" rtl="0" algn="l">
              <a:spcBef>
                <a:spcPts val="800"/>
              </a:spcBef>
              <a:spcAft>
                <a:spcPts val="0"/>
              </a:spcAft>
              <a:buSzPts val="1500"/>
              <a:buNone/>
              <a:defRPr b="1" sz="1500"/>
            </a:lvl2pPr>
            <a:lvl3pPr indent="-228600" lvl="2" marL="1371600" rtl="0" algn="l">
              <a:spcBef>
                <a:spcPts val="800"/>
              </a:spcBef>
              <a:spcAft>
                <a:spcPts val="0"/>
              </a:spcAft>
              <a:buSzPts val="1400"/>
              <a:buNone/>
              <a:defRPr b="1" sz="1400"/>
            </a:lvl3pPr>
            <a:lvl4pPr indent="-228600" lvl="3" marL="1828800" rtl="0" algn="l">
              <a:spcBef>
                <a:spcPts val="800"/>
              </a:spcBef>
              <a:spcAft>
                <a:spcPts val="0"/>
              </a:spcAft>
              <a:buSzPts val="1200"/>
              <a:buNone/>
              <a:defRPr b="1" sz="1200"/>
            </a:lvl4pPr>
            <a:lvl5pPr indent="-228600" lvl="4" marL="2286000" rtl="0" algn="l">
              <a:spcBef>
                <a:spcPts val="800"/>
              </a:spcBef>
              <a:spcAft>
                <a:spcPts val="0"/>
              </a:spcAft>
              <a:buSzPts val="1200"/>
              <a:buNone/>
              <a:defRPr b="1" sz="1200"/>
            </a:lvl5pPr>
            <a:lvl6pPr indent="-228600" lvl="5" marL="2743200" rtl="0" algn="l">
              <a:spcBef>
                <a:spcPts val="800"/>
              </a:spcBef>
              <a:spcAft>
                <a:spcPts val="0"/>
              </a:spcAft>
              <a:buSzPts val="1200"/>
              <a:buNone/>
              <a:defRPr b="1" sz="1200"/>
            </a:lvl6pPr>
            <a:lvl7pPr indent="-228600" lvl="6" marL="3200400" rtl="0" algn="l">
              <a:spcBef>
                <a:spcPts val="800"/>
              </a:spcBef>
              <a:spcAft>
                <a:spcPts val="0"/>
              </a:spcAft>
              <a:buSzPts val="1200"/>
              <a:buNone/>
              <a:defRPr b="1" sz="1200"/>
            </a:lvl7pPr>
            <a:lvl8pPr indent="-228600" lvl="7" marL="3657600" rtl="0" algn="l">
              <a:spcBef>
                <a:spcPts val="800"/>
              </a:spcBef>
              <a:spcAft>
                <a:spcPts val="0"/>
              </a:spcAft>
              <a:buSzPts val="1200"/>
              <a:buNone/>
              <a:defRPr b="1" sz="1200"/>
            </a:lvl8pPr>
            <a:lvl9pPr indent="-228600" lvl="8" marL="4114800" rtl="0" algn="l">
              <a:spcBef>
                <a:spcPts val="800"/>
              </a:spcBef>
              <a:spcAft>
                <a:spcPts val="800"/>
              </a:spcAft>
              <a:buSzPts val="1200"/>
              <a:buNone/>
              <a:defRPr b="1" sz="1200"/>
            </a:lvl9pPr>
          </a:lstStyle>
          <a:p/>
        </p:txBody>
      </p:sp>
      <p:sp>
        <p:nvSpPr>
          <p:cNvPr id="210" name="Google Shape;210;p34"/>
          <p:cNvSpPr txBox="1"/>
          <p:nvPr>
            <p:ph idx="4" type="body"/>
          </p:nvPr>
        </p:nvSpPr>
        <p:spPr>
          <a:xfrm>
            <a:off x="4367612" y="2152651"/>
            <a:ext cx="3746400" cy="2190900"/>
          </a:xfrm>
          <a:prstGeom prst="rect">
            <a:avLst/>
          </a:prstGeom>
          <a:noFill/>
          <a:ln>
            <a:noFill/>
          </a:ln>
        </p:spPr>
        <p:txBody>
          <a:bodyPr anchorCtr="0" anchor="t" bIns="34275" lIns="68575" spcFirstLastPara="1" rIns="68575" wrap="square" tIns="34275">
            <a:normAutofit/>
          </a:bodyPr>
          <a:lstStyle>
            <a:lvl1pPr indent="-317500" lvl="0" marL="457200" rtl="0" algn="l">
              <a:spcBef>
                <a:spcPts val="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317500" lvl="5" marL="2743200" rtl="0" algn="l">
              <a:spcBef>
                <a:spcPts val="800"/>
              </a:spcBef>
              <a:spcAft>
                <a:spcPts val="0"/>
              </a:spcAft>
              <a:buSzPts val="1400"/>
              <a:buChar char="•"/>
              <a:defRPr/>
            </a:lvl6pPr>
            <a:lvl7pPr indent="-317500" lvl="6" marL="3200400" rtl="0" algn="l">
              <a:spcBef>
                <a:spcPts val="800"/>
              </a:spcBef>
              <a:spcAft>
                <a:spcPts val="0"/>
              </a:spcAft>
              <a:buSzPts val="1400"/>
              <a:buChar char="•"/>
              <a:defRPr/>
            </a:lvl7pPr>
            <a:lvl8pPr indent="-317500" lvl="7" marL="3657600" rtl="0" algn="l">
              <a:spcBef>
                <a:spcPts val="800"/>
              </a:spcBef>
              <a:spcAft>
                <a:spcPts val="0"/>
              </a:spcAft>
              <a:buSzPts val="1400"/>
              <a:buChar char="•"/>
              <a:defRPr/>
            </a:lvl8pPr>
            <a:lvl9pPr indent="-317500" lvl="8" marL="4114800" rtl="0" algn="l">
              <a:spcBef>
                <a:spcPts val="800"/>
              </a:spcBef>
              <a:spcAft>
                <a:spcPts val="800"/>
              </a:spcAft>
              <a:buSzPts val="1400"/>
              <a:buChar char="•"/>
              <a:defRPr/>
            </a:lvl9pPr>
          </a:lstStyle>
          <a:p/>
        </p:txBody>
      </p:sp>
      <p:sp>
        <p:nvSpPr>
          <p:cNvPr id="211" name="Google Shape;211;p34"/>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2" name="Google Shape;212;p34"/>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3" name="Google Shape;213;p34"/>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4" name="Shape 214"/>
        <p:cNvGrpSpPr/>
        <p:nvPr/>
      </p:nvGrpSpPr>
      <p:grpSpPr>
        <a:xfrm>
          <a:off x="0" y="0"/>
          <a:ext cx="0" cy="0"/>
          <a:chOff x="0" y="0"/>
          <a:chExt cx="0" cy="0"/>
        </a:xfrm>
      </p:grpSpPr>
      <p:pic>
        <p:nvPicPr>
          <p:cNvPr descr="Celestia-R1---OverlayContentHD.png" id="215" name="Google Shape;215;p35"/>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216" name="Google Shape;216;p35"/>
          <p:cNvSpPr txBox="1"/>
          <p:nvPr>
            <p:ph type="title"/>
          </p:nvPr>
        </p:nvSpPr>
        <p:spPr>
          <a:xfrm>
            <a:off x="514350" y="2481436"/>
            <a:ext cx="7598400" cy="1101600"/>
          </a:xfrm>
          <a:prstGeom prst="rect">
            <a:avLst/>
          </a:prstGeom>
          <a:noFill/>
          <a:ln>
            <a:noFill/>
          </a:ln>
        </p:spPr>
        <p:txBody>
          <a:bodyPr anchorCtr="0" anchor="b" bIns="34275" lIns="68575" spcFirstLastPara="1" rIns="68575" wrap="square" tIns="34275">
            <a:normAutofit/>
          </a:bodyPr>
          <a:lstStyle>
            <a:lvl1pPr lvl="0" rtl="0" algn="l">
              <a:spcBef>
                <a:spcPts val="0"/>
              </a:spcBef>
              <a:spcAft>
                <a:spcPts val="0"/>
              </a:spcAft>
              <a:buClr>
                <a:schemeClr val="lt1"/>
              </a:buClr>
              <a:buSzPts val="3000"/>
              <a:buFont typeface="Calibri"/>
              <a:buNone/>
              <a:defRPr b="0" sz="30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7" name="Google Shape;217;p35"/>
          <p:cNvSpPr txBox="1"/>
          <p:nvPr>
            <p:ph idx="1" type="body"/>
          </p:nvPr>
        </p:nvSpPr>
        <p:spPr>
          <a:xfrm>
            <a:off x="514349" y="3583036"/>
            <a:ext cx="7598400" cy="645300"/>
          </a:xfrm>
          <a:prstGeom prst="rect">
            <a:avLst/>
          </a:prstGeom>
          <a:noFill/>
          <a:ln>
            <a:noFill/>
          </a:ln>
        </p:spPr>
        <p:txBody>
          <a:bodyPr anchorCtr="0" anchor="t" bIns="34275" lIns="68575" spcFirstLastPara="1" rIns="68575" wrap="square" tIns="34275">
            <a:normAutofit/>
          </a:bodyPr>
          <a:lstStyle>
            <a:lvl1pPr indent="-228600" lvl="0" marL="457200" rtl="0" algn="l">
              <a:spcBef>
                <a:spcPts val="0"/>
              </a:spcBef>
              <a:spcAft>
                <a:spcPts val="0"/>
              </a:spcAft>
              <a:buSzPts val="1500"/>
              <a:buNone/>
              <a:defRPr sz="1500" cap="none">
                <a:solidFill>
                  <a:schemeClr val="lt1"/>
                </a:solidFill>
              </a:defRPr>
            </a:lvl1pPr>
            <a:lvl2pPr indent="-228600" lvl="1" marL="914400" rtl="0" algn="l">
              <a:spcBef>
                <a:spcPts val="800"/>
              </a:spcBef>
              <a:spcAft>
                <a:spcPts val="0"/>
              </a:spcAft>
              <a:buSzPts val="1400"/>
              <a:buNone/>
              <a:defRPr sz="1400">
                <a:solidFill>
                  <a:schemeClr val="lt1"/>
                </a:solidFill>
              </a:defRPr>
            </a:lvl2pPr>
            <a:lvl3pPr indent="-228600" lvl="2" marL="1371600" rtl="0" algn="l">
              <a:spcBef>
                <a:spcPts val="800"/>
              </a:spcBef>
              <a:spcAft>
                <a:spcPts val="0"/>
              </a:spcAft>
              <a:buSzPts val="1200"/>
              <a:buNone/>
              <a:defRPr sz="1200">
                <a:solidFill>
                  <a:schemeClr val="lt1"/>
                </a:solidFill>
              </a:defRPr>
            </a:lvl3pPr>
            <a:lvl4pPr indent="-228600" lvl="3" marL="1828800" rtl="0" algn="l">
              <a:spcBef>
                <a:spcPts val="800"/>
              </a:spcBef>
              <a:spcAft>
                <a:spcPts val="0"/>
              </a:spcAft>
              <a:buSzPts val="1100"/>
              <a:buNone/>
              <a:defRPr sz="1100">
                <a:solidFill>
                  <a:schemeClr val="lt1"/>
                </a:solidFill>
              </a:defRPr>
            </a:lvl4pPr>
            <a:lvl5pPr indent="-228600" lvl="4" marL="2286000" rtl="0" algn="l">
              <a:spcBef>
                <a:spcPts val="800"/>
              </a:spcBef>
              <a:spcAft>
                <a:spcPts val="0"/>
              </a:spcAft>
              <a:buSzPts val="1100"/>
              <a:buNone/>
              <a:defRPr sz="1100">
                <a:solidFill>
                  <a:schemeClr val="lt1"/>
                </a:solidFill>
              </a:defRPr>
            </a:lvl5pPr>
            <a:lvl6pPr indent="-228600" lvl="5" marL="2743200" rtl="0" algn="l">
              <a:spcBef>
                <a:spcPts val="800"/>
              </a:spcBef>
              <a:spcAft>
                <a:spcPts val="0"/>
              </a:spcAft>
              <a:buSzPts val="1100"/>
              <a:buNone/>
              <a:defRPr sz="1100">
                <a:solidFill>
                  <a:schemeClr val="lt1"/>
                </a:solidFill>
              </a:defRPr>
            </a:lvl6pPr>
            <a:lvl7pPr indent="-228600" lvl="6" marL="3200400" rtl="0" algn="l">
              <a:spcBef>
                <a:spcPts val="800"/>
              </a:spcBef>
              <a:spcAft>
                <a:spcPts val="0"/>
              </a:spcAft>
              <a:buSzPts val="1100"/>
              <a:buNone/>
              <a:defRPr sz="1100">
                <a:solidFill>
                  <a:schemeClr val="lt1"/>
                </a:solidFill>
              </a:defRPr>
            </a:lvl7pPr>
            <a:lvl8pPr indent="-228600" lvl="7" marL="3657600" rtl="0" algn="l">
              <a:spcBef>
                <a:spcPts val="800"/>
              </a:spcBef>
              <a:spcAft>
                <a:spcPts val="0"/>
              </a:spcAft>
              <a:buSzPts val="1100"/>
              <a:buNone/>
              <a:defRPr sz="1100">
                <a:solidFill>
                  <a:schemeClr val="lt1"/>
                </a:solidFill>
              </a:defRPr>
            </a:lvl8pPr>
            <a:lvl9pPr indent="-228600" lvl="8" marL="4114800" rtl="0" algn="l">
              <a:spcBef>
                <a:spcPts val="800"/>
              </a:spcBef>
              <a:spcAft>
                <a:spcPts val="800"/>
              </a:spcAft>
              <a:buSzPts val="1100"/>
              <a:buNone/>
              <a:defRPr sz="1100">
                <a:solidFill>
                  <a:schemeClr val="lt1"/>
                </a:solidFill>
              </a:defRPr>
            </a:lvl9pPr>
          </a:lstStyle>
          <a:p/>
        </p:txBody>
      </p:sp>
      <p:sp>
        <p:nvSpPr>
          <p:cNvPr id="218" name="Google Shape;218;p35"/>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9" name="Google Shape;219;p35"/>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0" name="Google Shape;220;p35"/>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1" name="Shape 221"/>
        <p:cNvGrpSpPr/>
        <p:nvPr/>
      </p:nvGrpSpPr>
      <p:grpSpPr>
        <a:xfrm>
          <a:off x="0" y="0"/>
          <a:ext cx="0" cy="0"/>
          <a:chOff x="0" y="0"/>
          <a:chExt cx="0" cy="0"/>
        </a:xfrm>
      </p:grpSpPr>
      <p:pic>
        <p:nvPicPr>
          <p:cNvPr descr="Celestia-R1---OverlayContentHD.png" id="222" name="Google Shape;222;p36"/>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223" name="Google Shape;223;p36"/>
          <p:cNvSpPr txBox="1"/>
          <p:nvPr>
            <p:ph type="title"/>
          </p:nvPr>
        </p:nvSpPr>
        <p:spPr>
          <a:xfrm>
            <a:off x="514351" y="457200"/>
            <a:ext cx="7598400" cy="10923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4" name="Google Shape;224;p36"/>
          <p:cNvSpPr txBox="1"/>
          <p:nvPr>
            <p:ph idx="1" type="body"/>
          </p:nvPr>
        </p:nvSpPr>
        <p:spPr>
          <a:xfrm>
            <a:off x="514351" y="1606550"/>
            <a:ext cx="3746400" cy="2736900"/>
          </a:xfrm>
          <a:prstGeom prst="rect">
            <a:avLst/>
          </a:prstGeom>
          <a:noFill/>
          <a:ln>
            <a:noFill/>
          </a:ln>
        </p:spPr>
        <p:txBody>
          <a:bodyPr anchorCtr="0" anchor="ctr" bIns="34275" lIns="68575" spcFirstLastPara="1" rIns="68575" wrap="square" tIns="34275">
            <a:normAutofit/>
          </a:bodyPr>
          <a:lstStyle>
            <a:lvl1pPr indent="-317500" lvl="0" marL="457200" rtl="0" algn="l">
              <a:spcBef>
                <a:spcPts val="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317500" lvl="5" marL="2743200" rtl="0" algn="l">
              <a:spcBef>
                <a:spcPts val="800"/>
              </a:spcBef>
              <a:spcAft>
                <a:spcPts val="0"/>
              </a:spcAft>
              <a:buSzPts val="1400"/>
              <a:buChar char="•"/>
              <a:defRPr/>
            </a:lvl6pPr>
            <a:lvl7pPr indent="-317500" lvl="6" marL="3200400" rtl="0" algn="l">
              <a:spcBef>
                <a:spcPts val="800"/>
              </a:spcBef>
              <a:spcAft>
                <a:spcPts val="0"/>
              </a:spcAft>
              <a:buSzPts val="1400"/>
              <a:buChar char="•"/>
              <a:defRPr/>
            </a:lvl7pPr>
            <a:lvl8pPr indent="-317500" lvl="7" marL="3657600" rtl="0" algn="l">
              <a:spcBef>
                <a:spcPts val="800"/>
              </a:spcBef>
              <a:spcAft>
                <a:spcPts val="0"/>
              </a:spcAft>
              <a:buSzPts val="1400"/>
              <a:buChar char="•"/>
              <a:defRPr/>
            </a:lvl8pPr>
            <a:lvl9pPr indent="-317500" lvl="8" marL="4114800" rtl="0" algn="l">
              <a:spcBef>
                <a:spcPts val="800"/>
              </a:spcBef>
              <a:spcAft>
                <a:spcPts val="800"/>
              </a:spcAft>
              <a:buSzPts val="1400"/>
              <a:buChar char="•"/>
              <a:defRPr/>
            </a:lvl9pPr>
          </a:lstStyle>
          <a:p/>
        </p:txBody>
      </p:sp>
      <p:sp>
        <p:nvSpPr>
          <p:cNvPr id="225" name="Google Shape;225;p36"/>
          <p:cNvSpPr txBox="1"/>
          <p:nvPr>
            <p:ph idx="2" type="body"/>
          </p:nvPr>
        </p:nvSpPr>
        <p:spPr>
          <a:xfrm>
            <a:off x="4366421" y="1606550"/>
            <a:ext cx="3746400" cy="2736900"/>
          </a:xfrm>
          <a:prstGeom prst="rect">
            <a:avLst/>
          </a:prstGeom>
          <a:noFill/>
          <a:ln>
            <a:noFill/>
          </a:ln>
        </p:spPr>
        <p:txBody>
          <a:bodyPr anchorCtr="0" anchor="ctr" bIns="34275" lIns="68575" spcFirstLastPara="1" rIns="68575" wrap="square" tIns="34275">
            <a:normAutofit/>
          </a:bodyPr>
          <a:lstStyle>
            <a:lvl1pPr indent="-317500" lvl="0" marL="457200" rtl="0" algn="l">
              <a:spcBef>
                <a:spcPts val="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317500" lvl="5" marL="2743200" rtl="0" algn="l">
              <a:spcBef>
                <a:spcPts val="800"/>
              </a:spcBef>
              <a:spcAft>
                <a:spcPts val="0"/>
              </a:spcAft>
              <a:buSzPts val="1400"/>
              <a:buChar char="•"/>
              <a:defRPr/>
            </a:lvl6pPr>
            <a:lvl7pPr indent="-317500" lvl="6" marL="3200400" rtl="0" algn="l">
              <a:spcBef>
                <a:spcPts val="800"/>
              </a:spcBef>
              <a:spcAft>
                <a:spcPts val="0"/>
              </a:spcAft>
              <a:buSzPts val="1400"/>
              <a:buChar char="•"/>
              <a:defRPr/>
            </a:lvl7pPr>
            <a:lvl8pPr indent="-317500" lvl="7" marL="3657600" rtl="0" algn="l">
              <a:spcBef>
                <a:spcPts val="800"/>
              </a:spcBef>
              <a:spcAft>
                <a:spcPts val="0"/>
              </a:spcAft>
              <a:buSzPts val="1400"/>
              <a:buChar char="•"/>
              <a:defRPr/>
            </a:lvl8pPr>
            <a:lvl9pPr indent="-317500" lvl="8" marL="4114800" rtl="0" algn="l">
              <a:spcBef>
                <a:spcPts val="800"/>
              </a:spcBef>
              <a:spcAft>
                <a:spcPts val="800"/>
              </a:spcAft>
              <a:buSzPts val="1400"/>
              <a:buChar char="•"/>
              <a:defRPr/>
            </a:lvl9pPr>
          </a:lstStyle>
          <a:p/>
        </p:txBody>
      </p:sp>
      <p:sp>
        <p:nvSpPr>
          <p:cNvPr id="226" name="Google Shape;226;p36"/>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7" name="Google Shape;227;p36"/>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8" name="Google Shape;228;p36"/>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9" name="Shape 229"/>
        <p:cNvGrpSpPr/>
        <p:nvPr/>
      </p:nvGrpSpPr>
      <p:grpSpPr>
        <a:xfrm>
          <a:off x="0" y="0"/>
          <a:ext cx="0" cy="0"/>
          <a:chOff x="0" y="0"/>
          <a:chExt cx="0" cy="0"/>
        </a:xfrm>
      </p:grpSpPr>
      <p:pic>
        <p:nvPicPr>
          <p:cNvPr descr="Celestia-R1---OverlayContentHD.png" id="230" name="Google Shape;230;p37"/>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231" name="Google Shape;231;p37"/>
          <p:cNvSpPr txBox="1"/>
          <p:nvPr>
            <p:ph type="title"/>
          </p:nvPr>
        </p:nvSpPr>
        <p:spPr>
          <a:xfrm>
            <a:off x="514351" y="457200"/>
            <a:ext cx="7598400" cy="10923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2" name="Google Shape;232;p37"/>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3" name="Google Shape;233;p37"/>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4" name="Google Shape;234;p37"/>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5" name="Shape 235"/>
        <p:cNvGrpSpPr/>
        <p:nvPr/>
      </p:nvGrpSpPr>
      <p:grpSpPr>
        <a:xfrm>
          <a:off x="0" y="0"/>
          <a:ext cx="0" cy="0"/>
          <a:chOff x="0" y="0"/>
          <a:chExt cx="0" cy="0"/>
        </a:xfrm>
      </p:grpSpPr>
      <p:pic>
        <p:nvPicPr>
          <p:cNvPr descr="Celestia-R1---OverlayContentHD.png" id="236" name="Google Shape;236;p38"/>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237" name="Google Shape;237;p38"/>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8" name="Google Shape;238;p38"/>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9" name="Google Shape;239;p38"/>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0" name="Shape 240"/>
        <p:cNvGrpSpPr/>
        <p:nvPr/>
      </p:nvGrpSpPr>
      <p:grpSpPr>
        <a:xfrm>
          <a:off x="0" y="0"/>
          <a:ext cx="0" cy="0"/>
          <a:chOff x="0" y="0"/>
          <a:chExt cx="0" cy="0"/>
        </a:xfrm>
      </p:grpSpPr>
      <p:pic>
        <p:nvPicPr>
          <p:cNvPr descr="Celestia-R1---OverlayContentHD.png" id="241" name="Google Shape;241;p39"/>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242" name="Google Shape;242;p39"/>
          <p:cNvSpPr txBox="1"/>
          <p:nvPr>
            <p:ph type="title"/>
          </p:nvPr>
        </p:nvSpPr>
        <p:spPr>
          <a:xfrm>
            <a:off x="514350" y="1555750"/>
            <a:ext cx="2760900" cy="1028700"/>
          </a:xfrm>
          <a:prstGeom prst="rect">
            <a:avLst/>
          </a:prstGeom>
          <a:noFill/>
          <a:ln>
            <a:noFill/>
          </a:ln>
        </p:spPr>
        <p:txBody>
          <a:bodyPr anchorCtr="0" anchor="b" bIns="34275" lIns="68575" spcFirstLastPara="1" rIns="68575" wrap="square" tIns="34275">
            <a:normAutofit/>
          </a:bodyPr>
          <a:lstStyle>
            <a:lvl1pPr lvl="0" rtl="0" algn="l">
              <a:spcBef>
                <a:spcPts val="0"/>
              </a:spcBef>
              <a:spcAft>
                <a:spcPts val="0"/>
              </a:spcAft>
              <a:buClr>
                <a:schemeClr val="lt1"/>
              </a:buClr>
              <a:buSzPts val="1800"/>
              <a:buFont typeface="Calibri"/>
              <a:buNone/>
              <a:defRPr b="0" sz="1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3" name="Google Shape;243;p39"/>
          <p:cNvSpPr txBox="1"/>
          <p:nvPr>
            <p:ph idx="1" type="body"/>
          </p:nvPr>
        </p:nvSpPr>
        <p:spPr>
          <a:xfrm>
            <a:off x="3486151" y="457201"/>
            <a:ext cx="4626600" cy="3886200"/>
          </a:xfrm>
          <a:prstGeom prst="rect">
            <a:avLst/>
          </a:prstGeom>
          <a:noFill/>
          <a:ln>
            <a:noFill/>
          </a:ln>
        </p:spPr>
        <p:txBody>
          <a:bodyPr anchorCtr="0" anchor="ctr" bIns="34275" lIns="68575" spcFirstLastPara="1" rIns="68575" wrap="square" tIns="34275">
            <a:normAutofit/>
          </a:bodyPr>
          <a:lstStyle>
            <a:lvl1pPr indent="-317500" lvl="0" marL="457200" rtl="0" algn="l">
              <a:spcBef>
                <a:spcPts val="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317500" lvl="5" marL="2743200" rtl="0" algn="l">
              <a:spcBef>
                <a:spcPts val="800"/>
              </a:spcBef>
              <a:spcAft>
                <a:spcPts val="0"/>
              </a:spcAft>
              <a:buSzPts val="1400"/>
              <a:buChar char="•"/>
              <a:defRPr/>
            </a:lvl6pPr>
            <a:lvl7pPr indent="-317500" lvl="6" marL="3200400" rtl="0" algn="l">
              <a:spcBef>
                <a:spcPts val="800"/>
              </a:spcBef>
              <a:spcAft>
                <a:spcPts val="0"/>
              </a:spcAft>
              <a:buSzPts val="1400"/>
              <a:buChar char="•"/>
              <a:defRPr/>
            </a:lvl7pPr>
            <a:lvl8pPr indent="-317500" lvl="7" marL="3657600" rtl="0" algn="l">
              <a:spcBef>
                <a:spcPts val="800"/>
              </a:spcBef>
              <a:spcAft>
                <a:spcPts val="0"/>
              </a:spcAft>
              <a:buSzPts val="1400"/>
              <a:buChar char="•"/>
              <a:defRPr/>
            </a:lvl8pPr>
            <a:lvl9pPr indent="-317500" lvl="8" marL="4114800" rtl="0" algn="l">
              <a:spcBef>
                <a:spcPts val="800"/>
              </a:spcBef>
              <a:spcAft>
                <a:spcPts val="800"/>
              </a:spcAft>
              <a:buSzPts val="1400"/>
              <a:buChar char="•"/>
              <a:defRPr/>
            </a:lvl9pPr>
          </a:lstStyle>
          <a:p/>
        </p:txBody>
      </p:sp>
      <p:sp>
        <p:nvSpPr>
          <p:cNvPr id="244" name="Google Shape;244;p39"/>
          <p:cNvSpPr txBox="1"/>
          <p:nvPr>
            <p:ph idx="2" type="body"/>
          </p:nvPr>
        </p:nvSpPr>
        <p:spPr>
          <a:xfrm>
            <a:off x="514350" y="2584450"/>
            <a:ext cx="2760900" cy="1371600"/>
          </a:xfrm>
          <a:prstGeom prst="rect">
            <a:avLst/>
          </a:prstGeom>
          <a:noFill/>
          <a:ln>
            <a:noFill/>
          </a:ln>
        </p:spPr>
        <p:txBody>
          <a:bodyPr anchorCtr="0" anchor="t" bIns="34275" lIns="68575" spcFirstLastPara="1" rIns="68575" wrap="square" tIns="34275">
            <a:normAutofit/>
          </a:bodyPr>
          <a:lstStyle>
            <a:lvl1pPr indent="-228600" lvl="0" marL="457200" rtl="0" algn="l">
              <a:spcBef>
                <a:spcPts val="0"/>
              </a:spcBef>
              <a:spcAft>
                <a:spcPts val="0"/>
              </a:spcAft>
              <a:buSzPts val="1200"/>
              <a:buNone/>
              <a:defRPr sz="1200"/>
            </a:lvl1pPr>
            <a:lvl2pPr indent="-228600" lvl="1" marL="914400" rtl="0" algn="l">
              <a:spcBef>
                <a:spcPts val="800"/>
              </a:spcBef>
              <a:spcAft>
                <a:spcPts val="0"/>
              </a:spcAft>
              <a:buSzPts val="900"/>
              <a:buNone/>
              <a:defRPr sz="900"/>
            </a:lvl2pPr>
            <a:lvl3pPr indent="-228600" lvl="2" marL="1371600" rtl="0" algn="l">
              <a:spcBef>
                <a:spcPts val="800"/>
              </a:spcBef>
              <a:spcAft>
                <a:spcPts val="0"/>
              </a:spcAft>
              <a:buSzPts val="800"/>
              <a:buNone/>
              <a:defRPr sz="800"/>
            </a:lvl3pPr>
            <a:lvl4pPr indent="-228600" lvl="3" marL="1828800" rtl="0" algn="l">
              <a:spcBef>
                <a:spcPts val="800"/>
              </a:spcBef>
              <a:spcAft>
                <a:spcPts val="0"/>
              </a:spcAft>
              <a:buSzPts val="700"/>
              <a:buNone/>
              <a:defRPr sz="700"/>
            </a:lvl4pPr>
            <a:lvl5pPr indent="-228600" lvl="4" marL="2286000" rtl="0" algn="l">
              <a:spcBef>
                <a:spcPts val="800"/>
              </a:spcBef>
              <a:spcAft>
                <a:spcPts val="0"/>
              </a:spcAft>
              <a:buSzPts val="700"/>
              <a:buNone/>
              <a:defRPr sz="700"/>
            </a:lvl5pPr>
            <a:lvl6pPr indent="-228600" lvl="5" marL="2743200" rtl="0" algn="l">
              <a:spcBef>
                <a:spcPts val="800"/>
              </a:spcBef>
              <a:spcAft>
                <a:spcPts val="0"/>
              </a:spcAft>
              <a:buSzPts val="700"/>
              <a:buNone/>
              <a:defRPr sz="700"/>
            </a:lvl6pPr>
            <a:lvl7pPr indent="-228600" lvl="6" marL="3200400" rtl="0" algn="l">
              <a:spcBef>
                <a:spcPts val="800"/>
              </a:spcBef>
              <a:spcAft>
                <a:spcPts val="0"/>
              </a:spcAft>
              <a:buSzPts val="700"/>
              <a:buNone/>
              <a:defRPr sz="700"/>
            </a:lvl7pPr>
            <a:lvl8pPr indent="-228600" lvl="7" marL="3657600" rtl="0" algn="l">
              <a:spcBef>
                <a:spcPts val="800"/>
              </a:spcBef>
              <a:spcAft>
                <a:spcPts val="0"/>
              </a:spcAft>
              <a:buSzPts val="700"/>
              <a:buNone/>
              <a:defRPr sz="700"/>
            </a:lvl8pPr>
            <a:lvl9pPr indent="-228600" lvl="8" marL="4114800" rtl="0" algn="l">
              <a:spcBef>
                <a:spcPts val="800"/>
              </a:spcBef>
              <a:spcAft>
                <a:spcPts val="800"/>
              </a:spcAft>
              <a:buSzPts val="700"/>
              <a:buNone/>
              <a:defRPr sz="700"/>
            </a:lvl9pPr>
          </a:lstStyle>
          <a:p/>
        </p:txBody>
      </p:sp>
      <p:sp>
        <p:nvSpPr>
          <p:cNvPr id="245" name="Google Shape;245;p39"/>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6" name="Google Shape;246;p39"/>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7" name="Google Shape;247;p39"/>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8" name="Shape 248"/>
        <p:cNvGrpSpPr/>
        <p:nvPr/>
      </p:nvGrpSpPr>
      <p:grpSpPr>
        <a:xfrm>
          <a:off x="0" y="0"/>
          <a:ext cx="0" cy="0"/>
          <a:chOff x="0" y="0"/>
          <a:chExt cx="0" cy="0"/>
        </a:xfrm>
      </p:grpSpPr>
      <p:pic>
        <p:nvPicPr>
          <p:cNvPr descr="Celestia-R1---OverlayContentHD.png" id="249" name="Google Shape;249;p40"/>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250" name="Google Shape;250;p40"/>
          <p:cNvSpPr txBox="1"/>
          <p:nvPr>
            <p:ph type="title"/>
          </p:nvPr>
        </p:nvSpPr>
        <p:spPr>
          <a:xfrm>
            <a:off x="514350" y="1200150"/>
            <a:ext cx="4623600" cy="1028700"/>
          </a:xfrm>
          <a:prstGeom prst="rect">
            <a:avLst/>
          </a:prstGeom>
          <a:noFill/>
          <a:ln>
            <a:noFill/>
          </a:ln>
        </p:spPr>
        <p:txBody>
          <a:bodyPr anchorCtr="0" anchor="b" bIns="34275" lIns="68575" spcFirstLastPara="1" rIns="68575" wrap="square" tIns="34275">
            <a:normAutofit/>
          </a:bodyPr>
          <a:lstStyle>
            <a:lvl1pPr lvl="0" rtl="0" algn="l">
              <a:spcBef>
                <a:spcPts val="0"/>
              </a:spcBef>
              <a:spcAft>
                <a:spcPts val="0"/>
              </a:spcAft>
              <a:buClr>
                <a:schemeClr val="lt1"/>
              </a:buClr>
              <a:buSzPts val="2100"/>
              <a:buFont typeface="Calibri"/>
              <a:buNone/>
              <a:defRPr b="0" sz="21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1" name="Google Shape;251;p40"/>
          <p:cNvSpPr/>
          <p:nvPr>
            <p:ph idx="2" type="pic"/>
          </p:nvPr>
        </p:nvSpPr>
        <p:spPr>
          <a:xfrm>
            <a:off x="5652190" y="685800"/>
            <a:ext cx="2460900" cy="3429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50"/>
              </a:srgbClr>
            </a:outerShdw>
          </a:effectLst>
        </p:spPr>
      </p:sp>
      <p:sp>
        <p:nvSpPr>
          <p:cNvPr id="252" name="Google Shape;252;p40"/>
          <p:cNvSpPr txBox="1"/>
          <p:nvPr>
            <p:ph idx="1" type="body"/>
          </p:nvPr>
        </p:nvSpPr>
        <p:spPr>
          <a:xfrm>
            <a:off x="514350" y="2228850"/>
            <a:ext cx="4623600" cy="1371600"/>
          </a:xfrm>
          <a:prstGeom prst="rect">
            <a:avLst/>
          </a:prstGeom>
          <a:noFill/>
          <a:ln>
            <a:noFill/>
          </a:ln>
        </p:spPr>
        <p:txBody>
          <a:bodyPr anchorCtr="0" anchor="t" bIns="34275" lIns="68575" spcFirstLastPara="1" rIns="68575" wrap="square" tIns="34275">
            <a:normAutofit/>
          </a:bodyPr>
          <a:lstStyle>
            <a:lvl1pPr indent="-228600" lvl="0" marL="457200" rtl="0" algn="l">
              <a:spcBef>
                <a:spcPts val="0"/>
              </a:spcBef>
              <a:spcAft>
                <a:spcPts val="0"/>
              </a:spcAft>
              <a:buSzPts val="1400"/>
              <a:buNone/>
              <a:defRPr sz="1400"/>
            </a:lvl1pPr>
            <a:lvl2pPr indent="-228600" lvl="1" marL="914400" rtl="0" algn="l">
              <a:spcBef>
                <a:spcPts val="800"/>
              </a:spcBef>
              <a:spcAft>
                <a:spcPts val="0"/>
              </a:spcAft>
              <a:buSzPts val="900"/>
              <a:buNone/>
              <a:defRPr sz="900"/>
            </a:lvl2pPr>
            <a:lvl3pPr indent="-228600" lvl="2" marL="1371600" rtl="0" algn="l">
              <a:spcBef>
                <a:spcPts val="800"/>
              </a:spcBef>
              <a:spcAft>
                <a:spcPts val="0"/>
              </a:spcAft>
              <a:buSzPts val="800"/>
              <a:buNone/>
              <a:defRPr sz="800"/>
            </a:lvl3pPr>
            <a:lvl4pPr indent="-228600" lvl="3" marL="1828800" rtl="0" algn="l">
              <a:spcBef>
                <a:spcPts val="800"/>
              </a:spcBef>
              <a:spcAft>
                <a:spcPts val="0"/>
              </a:spcAft>
              <a:buSzPts val="700"/>
              <a:buNone/>
              <a:defRPr sz="700"/>
            </a:lvl4pPr>
            <a:lvl5pPr indent="-228600" lvl="4" marL="2286000" rtl="0" algn="l">
              <a:spcBef>
                <a:spcPts val="800"/>
              </a:spcBef>
              <a:spcAft>
                <a:spcPts val="0"/>
              </a:spcAft>
              <a:buSzPts val="700"/>
              <a:buNone/>
              <a:defRPr sz="700"/>
            </a:lvl5pPr>
            <a:lvl6pPr indent="-228600" lvl="5" marL="2743200" rtl="0" algn="l">
              <a:spcBef>
                <a:spcPts val="800"/>
              </a:spcBef>
              <a:spcAft>
                <a:spcPts val="0"/>
              </a:spcAft>
              <a:buSzPts val="700"/>
              <a:buNone/>
              <a:defRPr sz="700"/>
            </a:lvl6pPr>
            <a:lvl7pPr indent="-228600" lvl="6" marL="3200400" rtl="0" algn="l">
              <a:spcBef>
                <a:spcPts val="800"/>
              </a:spcBef>
              <a:spcAft>
                <a:spcPts val="0"/>
              </a:spcAft>
              <a:buSzPts val="700"/>
              <a:buNone/>
              <a:defRPr sz="700"/>
            </a:lvl7pPr>
            <a:lvl8pPr indent="-228600" lvl="7" marL="3657600" rtl="0" algn="l">
              <a:spcBef>
                <a:spcPts val="800"/>
              </a:spcBef>
              <a:spcAft>
                <a:spcPts val="0"/>
              </a:spcAft>
              <a:buSzPts val="700"/>
              <a:buNone/>
              <a:defRPr sz="700"/>
            </a:lvl8pPr>
            <a:lvl9pPr indent="-228600" lvl="8" marL="4114800" rtl="0" algn="l">
              <a:spcBef>
                <a:spcPts val="800"/>
              </a:spcBef>
              <a:spcAft>
                <a:spcPts val="800"/>
              </a:spcAft>
              <a:buSzPts val="700"/>
              <a:buNone/>
              <a:defRPr sz="700"/>
            </a:lvl9pPr>
          </a:lstStyle>
          <a:p/>
        </p:txBody>
      </p:sp>
      <p:sp>
        <p:nvSpPr>
          <p:cNvPr id="253" name="Google Shape;253;p40"/>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4" name="Google Shape;254;p40"/>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5" name="Google Shape;255;p40"/>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256" name="Shape 256"/>
        <p:cNvGrpSpPr/>
        <p:nvPr/>
      </p:nvGrpSpPr>
      <p:grpSpPr>
        <a:xfrm>
          <a:off x="0" y="0"/>
          <a:ext cx="0" cy="0"/>
          <a:chOff x="0" y="0"/>
          <a:chExt cx="0" cy="0"/>
        </a:xfrm>
      </p:grpSpPr>
      <p:pic>
        <p:nvPicPr>
          <p:cNvPr descr="Celestia-R1---OverlayContentHD.png" id="257" name="Google Shape;257;p41"/>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258" name="Google Shape;258;p41"/>
          <p:cNvSpPr txBox="1"/>
          <p:nvPr>
            <p:ph type="title"/>
          </p:nvPr>
        </p:nvSpPr>
        <p:spPr>
          <a:xfrm>
            <a:off x="514350" y="3549649"/>
            <a:ext cx="7598400" cy="425100"/>
          </a:xfrm>
          <a:prstGeom prst="rect">
            <a:avLst/>
          </a:prstGeom>
          <a:noFill/>
          <a:ln>
            <a:noFill/>
          </a:ln>
        </p:spPr>
        <p:txBody>
          <a:bodyPr anchorCtr="0" anchor="b" bIns="34275" lIns="68575" spcFirstLastPara="1" rIns="68575" wrap="square" tIns="34275">
            <a:normAutofit/>
          </a:bodyPr>
          <a:lstStyle>
            <a:lvl1pPr lvl="0" rtl="0" algn="l">
              <a:spcBef>
                <a:spcPts val="0"/>
              </a:spcBef>
              <a:spcAft>
                <a:spcPts val="0"/>
              </a:spcAft>
              <a:buClr>
                <a:schemeClr val="lt1"/>
              </a:buClr>
              <a:buSzPts val="1800"/>
              <a:buFont typeface="Calibri"/>
              <a:buNone/>
              <a:defRPr b="0" sz="1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9" name="Google Shape;259;p41"/>
          <p:cNvSpPr/>
          <p:nvPr>
            <p:ph idx="2" type="pic"/>
          </p:nvPr>
        </p:nvSpPr>
        <p:spPr>
          <a:xfrm>
            <a:off x="1028700" y="699084"/>
            <a:ext cx="6569700" cy="2373900"/>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50"/>
              </a:srgbClr>
            </a:outerShdw>
          </a:effectLst>
        </p:spPr>
      </p:sp>
      <p:sp>
        <p:nvSpPr>
          <p:cNvPr id="260" name="Google Shape;260;p41"/>
          <p:cNvSpPr txBox="1"/>
          <p:nvPr>
            <p:ph idx="1" type="body"/>
          </p:nvPr>
        </p:nvSpPr>
        <p:spPr>
          <a:xfrm>
            <a:off x="514350" y="3974702"/>
            <a:ext cx="7598400" cy="370500"/>
          </a:xfrm>
          <a:prstGeom prst="rect">
            <a:avLst/>
          </a:prstGeom>
          <a:noFill/>
          <a:ln>
            <a:noFill/>
          </a:ln>
        </p:spPr>
        <p:txBody>
          <a:bodyPr anchorCtr="0" anchor="t" bIns="34275" lIns="68575" spcFirstLastPara="1" rIns="68575" wrap="square" tIns="34275">
            <a:normAutofit/>
          </a:bodyPr>
          <a:lstStyle>
            <a:lvl1pPr indent="-228600" lvl="0" marL="457200" rtl="0" algn="l">
              <a:spcBef>
                <a:spcPts val="0"/>
              </a:spcBef>
              <a:spcAft>
                <a:spcPts val="0"/>
              </a:spcAft>
              <a:buSzPts val="1100"/>
              <a:buNone/>
              <a:defRPr sz="1100"/>
            </a:lvl1pPr>
            <a:lvl2pPr indent="-228600" lvl="1" marL="914400" rtl="0" algn="l">
              <a:spcBef>
                <a:spcPts val="800"/>
              </a:spcBef>
              <a:spcAft>
                <a:spcPts val="0"/>
              </a:spcAft>
              <a:buSzPts val="900"/>
              <a:buNone/>
              <a:defRPr sz="900"/>
            </a:lvl2pPr>
            <a:lvl3pPr indent="-228600" lvl="2" marL="1371600" rtl="0" algn="l">
              <a:spcBef>
                <a:spcPts val="800"/>
              </a:spcBef>
              <a:spcAft>
                <a:spcPts val="0"/>
              </a:spcAft>
              <a:buSzPts val="800"/>
              <a:buNone/>
              <a:defRPr sz="800"/>
            </a:lvl3pPr>
            <a:lvl4pPr indent="-228600" lvl="3" marL="1828800" rtl="0" algn="l">
              <a:spcBef>
                <a:spcPts val="800"/>
              </a:spcBef>
              <a:spcAft>
                <a:spcPts val="0"/>
              </a:spcAft>
              <a:buSzPts val="700"/>
              <a:buNone/>
              <a:defRPr sz="700"/>
            </a:lvl4pPr>
            <a:lvl5pPr indent="-228600" lvl="4" marL="2286000" rtl="0" algn="l">
              <a:spcBef>
                <a:spcPts val="800"/>
              </a:spcBef>
              <a:spcAft>
                <a:spcPts val="0"/>
              </a:spcAft>
              <a:buSzPts val="700"/>
              <a:buNone/>
              <a:defRPr sz="700"/>
            </a:lvl5pPr>
            <a:lvl6pPr indent="-228600" lvl="5" marL="2743200" rtl="0" algn="l">
              <a:spcBef>
                <a:spcPts val="800"/>
              </a:spcBef>
              <a:spcAft>
                <a:spcPts val="0"/>
              </a:spcAft>
              <a:buSzPts val="700"/>
              <a:buNone/>
              <a:defRPr sz="700"/>
            </a:lvl6pPr>
            <a:lvl7pPr indent="-228600" lvl="6" marL="3200400" rtl="0" algn="l">
              <a:spcBef>
                <a:spcPts val="800"/>
              </a:spcBef>
              <a:spcAft>
                <a:spcPts val="0"/>
              </a:spcAft>
              <a:buSzPts val="700"/>
              <a:buNone/>
              <a:defRPr sz="700"/>
            </a:lvl7pPr>
            <a:lvl8pPr indent="-228600" lvl="7" marL="3657600" rtl="0" algn="l">
              <a:spcBef>
                <a:spcPts val="800"/>
              </a:spcBef>
              <a:spcAft>
                <a:spcPts val="0"/>
              </a:spcAft>
              <a:buSzPts val="700"/>
              <a:buNone/>
              <a:defRPr sz="700"/>
            </a:lvl8pPr>
            <a:lvl9pPr indent="-228600" lvl="8" marL="4114800" rtl="0" algn="l">
              <a:spcBef>
                <a:spcPts val="800"/>
              </a:spcBef>
              <a:spcAft>
                <a:spcPts val="800"/>
              </a:spcAft>
              <a:buSzPts val="700"/>
              <a:buNone/>
              <a:defRPr sz="700"/>
            </a:lvl9pPr>
          </a:lstStyle>
          <a:p/>
        </p:txBody>
      </p:sp>
      <p:sp>
        <p:nvSpPr>
          <p:cNvPr id="261" name="Google Shape;261;p41"/>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2" name="Google Shape;262;p41"/>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3" name="Google Shape;263;p41"/>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264" name="Shape 264"/>
        <p:cNvGrpSpPr/>
        <p:nvPr/>
      </p:nvGrpSpPr>
      <p:grpSpPr>
        <a:xfrm>
          <a:off x="0" y="0"/>
          <a:ext cx="0" cy="0"/>
          <a:chOff x="0" y="0"/>
          <a:chExt cx="0" cy="0"/>
        </a:xfrm>
      </p:grpSpPr>
      <p:pic>
        <p:nvPicPr>
          <p:cNvPr descr="Celestia-R1---OverlayContentHD.png" id="265" name="Google Shape;265;p42"/>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266" name="Google Shape;266;p42"/>
          <p:cNvSpPr txBox="1"/>
          <p:nvPr>
            <p:ph type="title"/>
          </p:nvPr>
        </p:nvSpPr>
        <p:spPr>
          <a:xfrm>
            <a:off x="514351" y="457201"/>
            <a:ext cx="7598400" cy="23433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lt1"/>
              </a:buClr>
              <a:buSzPts val="2400"/>
              <a:buFont typeface="Calibri"/>
              <a:buNone/>
              <a:defRPr b="0" sz="24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7" name="Google Shape;267;p42"/>
          <p:cNvSpPr txBox="1"/>
          <p:nvPr>
            <p:ph idx="1" type="body"/>
          </p:nvPr>
        </p:nvSpPr>
        <p:spPr>
          <a:xfrm>
            <a:off x="514350" y="3257550"/>
            <a:ext cx="7598400" cy="1086000"/>
          </a:xfrm>
          <a:prstGeom prst="rect">
            <a:avLst/>
          </a:prstGeom>
          <a:noFill/>
          <a:ln>
            <a:noFill/>
          </a:ln>
        </p:spPr>
        <p:txBody>
          <a:bodyPr anchorCtr="0" anchor="ctr" bIns="34275" lIns="68575" spcFirstLastPara="1" rIns="68575" wrap="square" tIns="34275">
            <a:normAutofit/>
          </a:bodyPr>
          <a:lstStyle>
            <a:lvl1pPr indent="-228600" lvl="0" marL="457200" rtl="0" algn="l">
              <a:spcBef>
                <a:spcPts val="0"/>
              </a:spcBef>
              <a:spcAft>
                <a:spcPts val="0"/>
              </a:spcAft>
              <a:buSzPts val="1500"/>
              <a:buNone/>
              <a:defRPr sz="1500">
                <a:solidFill>
                  <a:schemeClr val="lt1"/>
                </a:solidFill>
              </a:defRPr>
            </a:lvl1pPr>
            <a:lvl2pPr indent="-228600" lvl="1" marL="914400" rtl="0" algn="l">
              <a:spcBef>
                <a:spcPts val="800"/>
              </a:spcBef>
              <a:spcAft>
                <a:spcPts val="0"/>
              </a:spcAft>
              <a:buSzPts val="1400"/>
              <a:buNone/>
              <a:defRPr sz="1400">
                <a:solidFill>
                  <a:schemeClr val="lt1"/>
                </a:solidFill>
              </a:defRPr>
            </a:lvl2pPr>
            <a:lvl3pPr indent="-228600" lvl="2" marL="1371600" rtl="0" algn="l">
              <a:spcBef>
                <a:spcPts val="800"/>
              </a:spcBef>
              <a:spcAft>
                <a:spcPts val="0"/>
              </a:spcAft>
              <a:buSzPts val="1200"/>
              <a:buNone/>
              <a:defRPr sz="1200">
                <a:solidFill>
                  <a:schemeClr val="lt1"/>
                </a:solidFill>
              </a:defRPr>
            </a:lvl3pPr>
            <a:lvl4pPr indent="-228600" lvl="3" marL="1828800" rtl="0" algn="l">
              <a:spcBef>
                <a:spcPts val="800"/>
              </a:spcBef>
              <a:spcAft>
                <a:spcPts val="0"/>
              </a:spcAft>
              <a:buSzPts val="1100"/>
              <a:buNone/>
              <a:defRPr sz="1100">
                <a:solidFill>
                  <a:schemeClr val="lt1"/>
                </a:solidFill>
              </a:defRPr>
            </a:lvl4pPr>
            <a:lvl5pPr indent="-228600" lvl="4" marL="2286000" rtl="0" algn="l">
              <a:spcBef>
                <a:spcPts val="800"/>
              </a:spcBef>
              <a:spcAft>
                <a:spcPts val="0"/>
              </a:spcAft>
              <a:buSzPts val="1100"/>
              <a:buNone/>
              <a:defRPr sz="1100">
                <a:solidFill>
                  <a:schemeClr val="lt1"/>
                </a:solidFill>
              </a:defRPr>
            </a:lvl5pPr>
            <a:lvl6pPr indent="-228600" lvl="5" marL="2743200" rtl="0" algn="l">
              <a:spcBef>
                <a:spcPts val="800"/>
              </a:spcBef>
              <a:spcAft>
                <a:spcPts val="0"/>
              </a:spcAft>
              <a:buSzPts val="1100"/>
              <a:buNone/>
              <a:defRPr sz="1100">
                <a:solidFill>
                  <a:schemeClr val="lt1"/>
                </a:solidFill>
              </a:defRPr>
            </a:lvl6pPr>
            <a:lvl7pPr indent="-228600" lvl="6" marL="3200400" rtl="0" algn="l">
              <a:spcBef>
                <a:spcPts val="800"/>
              </a:spcBef>
              <a:spcAft>
                <a:spcPts val="0"/>
              </a:spcAft>
              <a:buSzPts val="1100"/>
              <a:buNone/>
              <a:defRPr sz="1100">
                <a:solidFill>
                  <a:schemeClr val="lt1"/>
                </a:solidFill>
              </a:defRPr>
            </a:lvl7pPr>
            <a:lvl8pPr indent="-228600" lvl="7" marL="3657600" rtl="0" algn="l">
              <a:spcBef>
                <a:spcPts val="800"/>
              </a:spcBef>
              <a:spcAft>
                <a:spcPts val="0"/>
              </a:spcAft>
              <a:buSzPts val="1100"/>
              <a:buNone/>
              <a:defRPr sz="1100">
                <a:solidFill>
                  <a:schemeClr val="lt1"/>
                </a:solidFill>
              </a:defRPr>
            </a:lvl8pPr>
            <a:lvl9pPr indent="-228600" lvl="8" marL="4114800" rtl="0" algn="l">
              <a:spcBef>
                <a:spcPts val="800"/>
              </a:spcBef>
              <a:spcAft>
                <a:spcPts val="800"/>
              </a:spcAft>
              <a:buSzPts val="1100"/>
              <a:buNone/>
              <a:defRPr sz="1100">
                <a:solidFill>
                  <a:schemeClr val="lt1"/>
                </a:solidFill>
              </a:defRPr>
            </a:lvl9pPr>
          </a:lstStyle>
          <a:p/>
        </p:txBody>
      </p:sp>
      <p:sp>
        <p:nvSpPr>
          <p:cNvPr id="268" name="Google Shape;268;p42"/>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9" name="Google Shape;269;p42"/>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0" name="Google Shape;270;p42"/>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271" name="Shape 271"/>
        <p:cNvGrpSpPr/>
        <p:nvPr/>
      </p:nvGrpSpPr>
      <p:grpSpPr>
        <a:xfrm>
          <a:off x="0" y="0"/>
          <a:ext cx="0" cy="0"/>
          <a:chOff x="0" y="0"/>
          <a:chExt cx="0" cy="0"/>
        </a:xfrm>
      </p:grpSpPr>
      <p:pic>
        <p:nvPicPr>
          <p:cNvPr descr="Celestia-R1---OverlayContentHD.png" id="272" name="Google Shape;272;p43"/>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273" name="Google Shape;273;p43"/>
          <p:cNvSpPr txBox="1"/>
          <p:nvPr/>
        </p:nvSpPr>
        <p:spPr>
          <a:xfrm>
            <a:off x="7678400" y="2057400"/>
            <a:ext cx="457200" cy="4386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lt1"/>
              </a:buClr>
              <a:buSzPts val="6000"/>
              <a:buFont typeface="Calibri"/>
              <a:buNone/>
            </a:pPr>
            <a:r>
              <a:rPr b="0" lang="en" sz="6000" cap="none">
                <a:solidFill>
                  <a:schemeClr val="lt1"/>
                </a:solidFill>
                <a:latin typeface="Calibri"/>
                <a:ea typeface="Calibri"/>
                <a:cs typeface="Calibri"/>
                <a:sym typeface="Calibri"/>
              </a:rPr>
              <a:t>”</a:t>
            </a:r>
            <a:endParaRPr sz="1100"/>
          </a:p>
        </p:txBody>
      </p:sp>
      <p:sp>
        <p:nvSpPr>
          <p:cNvPr id="274" name="Google Shape;274;p43"/>
          <p:cNvSpPr txBox="1"/>
          <p:nvPr/>
        </p:nvSpPr>
        <p:spPr>
          <a:xfrm>
            <a:off x="366206" y="617503"/>
            <a:ext cx="457200" cy="4386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lt1"/>
              </a:buClr>
              <a:buSzPts val="6000"/>
              <a:buFont typeface="Calibri"/>
              <a:buNone/>
            </a:pPr>
            <a:r>
              <a:rPr b="0" lang="en" sz="6000" cap="none">
                <a:solidFill>
                  <a:schemeClr val="lt1"/>
                </a:solidFill>
                <a:latin typeface="Calibri"/>
                <a:ea typeface="Calibri"/>
                <a:cs typeface="Calibri"/>
                <a:sym typeface="Calibri"/>
              </a:rPr>
              <a:t>“</a:t>
            </a:r>
            <a:endParaRPr sz="1100"/>
          </a:p>
        </p:txBody>
      </p:sp>
      <p:sp>
        <p:nvSpPr>
          <p:cNvPr id="275" name="Google Shape;275;p43"/>
          <p:cNvSpPr txBox="1"/>
          <p:nvPr>
            <p:ph type="title"/>
          </p:nvPr>
        </p:nvSpPr>
        <p:spPr>
          <a:xfrm>
            <a:off x="744200" y="457201"/>
            <a:ext cx="7162800" cy="20574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lt1"/>
              </a:buClr>
              <a:buSzPts val="2400"/>
              <a:buFont typeface="Calibri"/>
              <a:buNone/>
              <a:defRPr b="0" sz="2400" cap="none">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6" name="Google Shape;276;p43"/>
          <p:cNvSpPr txBox="1"/>
          <p:nvPr>
            <p:ph idx="1" type="body"/>
          </p:nvPr>
        </p:nvSpPr>
        <p:spPr>
          <a:xfrm>
            <a:off x="823406" y="2514600"/>
            <a:ext cx="7004400" cy="285900"/>
          </a:xfrm>
          <a:prstGeom prst="rect">
            <a:avLst/>
          </a:prstGeom>
          <a:noFill/>
          <a:ln>
            <a:noFill/>
          </a:ln>
        </p:spPr>
        <p:txBody>
          <a:bodyPr anchorCtr="0" anchor="ctr" bIns="34275" lIns="68575" spcFirstLastPara="1" rIns="68575" wrap="square" tIns="34275">
            <a:normAutofit/>
          </a:bodyPr>
          <a:lstStyle>
            <a:lvl1pPr indent="-228600" lvl="0" marL="457200" rtl="0" algn="l">
              <a:spcBef>
                <a:spcPts val="0"/>
              </a:spcBef>
              <a:spcAft>
                <a:spcPts val="0"/>
              </a:spcAft>
              <a:buSzPts val="1400"/>
              <a:buFont typeface="Calibri"/>
              <a:buNone/>
              <a:defRPr/>
            </a:lvl1pPr>
            <a:lvl2pPr indent="-228600" lvl="1" marL="914400" rtl="0" algn="l">
              <a:spcBef>
                <a:spcPts val="800"/>
              </a:spcBef>
              <a:spcAft>
                <a:spcPts val="0"/>
              </a:spcAft>
              <a:buSzPts val="1200"/>
              <a:buFont typeface="Calibri"/>
              <a:buNone/>
              <a:defRPr/>
            </a:lvl2pPr>
            <a:lvl3pPr indent="-228600" lvl="2" marL="1371600" rtl="0" algn="l">
              <a:spcBef>
                <a:spcPts val="800"/>
              </a:spcBef>
              <a:spcAft>
                <a:spcPts val="0"/>
              </a:spcAft>
              <a:buSzPts val="1100"/>
              <a:buFont typeface="Calibri"/>
              <a:buNone/>
              <a:defRPr/>
            </a:lvl3pPr>
            <a:lvl4pPr indent="-228600" lvl="3" marL="1828800" rtl="0" algn="l">
              <a:spcBef>
                <a:spcPts val="800"/>
              </a:spcBef>
              <a:spcAft>
                <a:spcPts val="0"/>
              </a:spcAft>
              <a:buSzPts val="900"/>
              <a:buFont typeface="Calibri"/>
              <a:buNone/>
              <a:defRPr/>
            </a:lvl4pPr>
            <a:lvl5pPr indent="-228600" lvl="4" marL="2286000" rtl="0" algn="l">
              <a:spcBef>
                <a:spcPts val="800"/>
              </a:spcBef>
              <a:spcAft>
                <a:spcPts val="0"/>
              </a:spcAft>
              <a:buSzPts val="900"/>
              <a:buFont typeface="Calibri"/>
              <a:buNone/>
              <a:defRPr/>
            </a:lvl5pPr>
            <a:lvl6pPr indent="-317500" lvl="5" marL="2743200" rtl="0" algn="l">
              <a:spcBef>
                <a:spcPts val="800"/>
              </a:spcBef>
              <a:spcAft>
                <a:spcPts val="0"/>
              </a:spcAft>
              <a:buSzPts val="1400"/>
              <a:buChar char="•"/>
              <a:defRPr/>
            </a:lvl6pPr>
            <a:lvl7pPr indent="-317500" lvl="6" marL="3200400" rtl="0" algn="l">
              <a:spcBef>
                <a:spcPts val="800"/>
              </a:spcBef>
              <a:spcAft>
                <a:spcPts val="0"/>
              </a:spcAft>
              <a:buSzPts val="1400"/>
              <a:buChar char="•"/>
              <a:defRPr/>
            </a:lvl7pPr>
            <a:lvl8pPr indent="-317500" lvl="7" marL="3657600" rtl="0" algn="l">
              <a:spcBef>
                <a:spcPts val="800"/>
              </a:spcBef>
              <a:spcAft>
                <a:spcPts val="0"/>
              </a:spcAft>
              <a:buSzPts val="1400"/>
              <a:buChar char="•"/>
              <a:defRPr/>
            </a:lvl8pPr>
            <a:lvl9pPr indent="-317500" lvl="8" marL="4114800" rtl="0" algn="l">
              <a:spcBef>
                <a:spcPts val="800"/>
              </a:spcBef>
              <a:spcAft>
                <a:spcPts val="800"/>
              </a:spcAft>
              <a:buSzPts val="1400"/>
              <a:buChar char="•"/>
              <a:defRPr/>
            </a:lvl9pPr>
          </a:lstStyle>
          <a:p/>
        </p:txBody>
      </p:sp>
      <p:sp>
        <p:nvSpPr>
          <p:cNvPr id="277" name="Google Shape;277;p43"/>
          <p:cNvSpPr txBox="1"/>
          <p:nvPr>
            <p:ph idx="2" type="body"/>
          </p:nvPr>
        </p:nvSpPr>
        <p:spPr>
          <a:xfrm>
            <a:off x="515599" y="3257550"/>
            <a:ext cx="7614300" cy="1086000"/>
          </a:xfrm>
          <a:prstGeom prst="rect">
            <a:avLst/>
          </a:prstGeom>
          <a:noFill/>
          <a:ln>
            <a:noFill/>
          </a:ln>
        </p:spPr>
        <p:txBody>
          <a:bodyPr anchorCtr="0" anchor="ctr" bIns="34275" lIns="68575" spcFirstLastPara="1" rIns="68575" wrap="square" tIns="34275">
            <a:normAutofit/>
          </a:bodyPr>
          <a:lstStyle>
            <a:lvl1pPr indent="-228600" lvl="0" marL="457200" rtl="0" algn="l">
              <a:spcBef>
                <a:spcPts val="0"/>
              </a:spcBef>
              <a:spcAft>
                <a:spcPts val="0"/>
              </a:spcAft>
              <a:buSzPts val="1500"/>
              <a:buNone/>
              <a:defRPr sz="1500">
                <a:solidFill>
                  <a:schemeClr val="lt1"/>
                </a:solidFill>
              </a:defRPr>
            </a:lvl1pPr>
            <a:lvl2pPr indent="-228600" lvl="1" marL="914400" rtl="0" algn="l">
              <a:spcBef>
                <a:spcPts val="800"/>
              </a:spcBef>
              <a:spcAft>
                <a:spcPts val="0"/>
              </a:spcAft>
              <a:buSzPts val="1400"/>
              <a:buNone/>
              <a:defRPr sz="1400">
                <a:solidFill>
                  <a:schemeClr val="lt1"/>
                </a:solidFill>
              </a:defRPr>
            </a:lvl2pPr>
            <a:lvl3pPr indent="-228600" lvl="2" marL="1371600" rtl="0" algn="l">
              <a:spcBef>
                <a:spcPts val="800"/>
              </a:spcBef>
              <a:spcAft>
                <a:spcPts val="0"/>
              </a:spcAft>
              <a:buSzPts val="1200"/>
              <a:buNone/>
              <a:defRPr sz="1200">
                <a:solidFill>
                  <a:schemeClr val="lt1"/>
                </a:solidFill>
              </a:defRPr>
            </a:lvl3pPr>
            <a:lvl4pPr indent="-228600" lvl="3" marL="1828800" rtl="0" algn="l">
              <a:spcBef>
                <a:spcPts val="800"/>
              </a:spcBef>
              <a:spcAft>
                <a:spcPts val="0"/>
              </a:spcAft>
              <a:buSzPts val="1100"/>
              <a:buNone/>
              <a:defRPr sz="1100">
                <a:solidFill>
                  <a:schemeClr val="lt1"/>
                </a:solidFill>
              </a:defRPr>
            </a:lvl4pPr>
            <a:lvl5pPr indent="-228600" lvl="4" marL="2286000" rtl="0" algn="l">
              <a:spcBef>
                <a:spcPts val="800"/>
              </a:spcBef>
              <a:spcAft>
                <a:spcPts val="0"/>
              </a:spcAft>
              <a:buSzPts val="1100"/>
              <a:buNone/>
              <a:defRPr sz="1100">
                <a:solidFill>
                  <a:schemeClr val="lt1"/>
                </a:solidFill>
              </a:defRPr>
            </a:lvl5pPr>
            <a:lvl6pPr indent="-228600" lvl="5" marL="2743200" rtl="0" algn="l">
              <a:spcBef>
                <a:spcPts val="800"/>
              </a:spcBef>
              <a:spcAft>
                <a:spcPts val="0"/>
              </a:spcAft>
              <a:buSzPts val="1100"/>
              <a:buNone/>
              <a:defRPr sz="1100">
                <a:solidFill>
                  <a:schemeClr val="lt1"/>
                </a:solidFill>
              </a:defRPr>
            </a:lvl6pPr>
            <a:lvl7pPr indent="-228600" lvl="6" marL="3200400" rtl="0" algn="l">
              <a:spcBef>
                <a:spcPts val="800"/>
              </a:spcBef>
              <a:spcAft>
                <a:spcPts val="0"/>
              </a:spcAft>
              <a:buSzPts val="1100"/>
              <a:buNone/>
              <a:defRPr sz="1100">
                <a:solidFill>
                  <a:schemeClr val="lt1"/>
                </a:solidFill>
              </a:defRPr>
            </a:lvl7pPr>
            <a:lvl8pPr indent="-228600" lvl="7" marL="3657600" rtl="0" algn="l">
              <a:spcBef>
                <a:spcPts val="800"/>
              </a:spcBef>
              <a:spcAft>
                <a:spcPts val="0"/>
              </a:spcAft>
              <a:buSzPts val="1100"/>
              <a:buNone/>
              <a:defRPr sz="1100">
                <a:solidFill>
                  <a:schemeClr val="lt1"/>
                </a:solidFill>
              </a:defRPr>
            </a:lvl8pPr>
            <a:lvl9pPr indent="-228600" lvl="8" marL="4114800" rtl="0" algn="l">
              <a:spcBef>
                <a:spcPts val="800"/>
              </a:spcBef>
              <a:spcAft>
                <a:spcPts val="800"/>
              </a:spcAft>
              <a:buSzPts val="1100"/>
              <a:buNone/>
              <a:defRPr sz="1100">
                <a:solidFill>
                  <a:schemeClr val="lt1"/>
                </a:solidFill>
              </a:defRPr>
            </a:lvl9pPr>
          </a:lstStyle>
          <a:p/>
        </p:txBody>
      </p:sp>
      <p:sp>
        <p:nvSpPr>
          <p:cNvPr id="278" name="Google Shape;278;p43"/>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9" name="Google Shape;279;p43"/>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0" name="Google Shape;280;p43"/>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281" name="Shape 281"/>
        <p:cNvGrpSpPr/>
        <p:nvPr/>
      </p:nvGrpSpPr>
      <p:grpSpPr>
        <a:xfrm>
          <a:off x="0" y="0"/>
          <a:ext cx="0" cy="0"/>
          <a:chOff x="0" y="0"/>
          <a:chExt cx="0" cy="0"/>
        </a:xfrm>
      </p:grpSpPr>
      <p:pic>
        <p:nvPicPr>
          <p:cNvPr descr="Celestia-R1---OverlayContentHD.png" id="282" name="Google Shape;282;p44"/>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283" name="Google Shape;283;p44"/>
          <p:cNvSpPr txBox="1"/>
          <p:nvPr>
            <p:ph type="title"/>
          </p:nvPr>
        </p:nvSpPr>
        <p:spPr>
          <a:xfrm>
            <a:off x="514351" y="2481436"/>
            <a:ext cx="7598400" cy="1101600"/>
          </a:xfrm>
          <a:prstGeom prst="rect">
            <a:avLst/>
          </a:prstGeom>
          <a:noFill/>
          <a:ln>
            <a:noFill/>
          </a:ln>
        </p:spPr>
        <p:txBody>
          <a:bodyPr anchorCtr="0" anchor="b" bIns="34275" lIns="68575" spcFirstLastPara="1" rIns="68575" wrap="square" tIns="34275">
            <a:normAutofit/>
          </a:bodyPr>
          <a:lstStyle>
            <a:lvl1pPr lvl="0" rtl="0" algn="l">
              <a:spcBef>
                <a:spcPts val="0"/>
              </a:spcBef>
              <a:spcAft>
                <a:spcPts val="0"/>
              </a:spcAft>
              <a:buClr>
                <a:schemeClr val="lt1"/>
              </a:buClr>
              <a:buSzPts val="2400"/>
              <a:buFont typeface="Calibri"/>
              <a:buNone/>
              <a:defRPr b="0" sz="24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4" name="Google Shape;284;p44"/>
          <p:cNvSpPr txBox="1"/>
          <p:nvPr>
            <p:ph idx="1" type="body"/>
          </p:nvPr>
        </p:nvSpPr>
        <p:spPr>
          <a:xfrm>
            <a:off x="514351" y="3583036"/>
            <a:ext cx="7598400" cy="645300"/>
          </a:xfrm>
          <a:prstGeom prst="rect">
            <a:avLst/>
          </a:prstGeom>
          <a:noFill/>
          <a:ln>
            <a:noFill/>
          </a:ln>
        </p:spPr>
        <p:txBody>
          <a:bodyPr anchorCtr="0" anchor="t" bIns="34275" lIns="68575" spcFirstLastPara="1" rIns="68575" wrap="square" tIns="34275">
            <a:normAutofit/>
          </a:bodyPr>
          <a:lstStyle>
            <a:lvl1pPr indent="-228600" lvl="0" marL="457200" rtl="0" algn="l">
              <a:spcBef>
                <a:spcPts val="0"/>
              </a:spcBef>
              <a:spcAft>
                <a:spcPts val="0"/>
              </a:spcAft>
              <a:buSzPts val="1500"/>
              <a:buNone/>
              <a:defRPr sz="1500">
                <a:solidFill>
                  <a:schemeClr val="lt1"/>
                </a:solidFill>
              </a:defRPr>
            </a:lvl1pPr>
            <a:lvl2pPr indent="-228600" lvl="1" marL="914400" rtl="0" algn="l">
              <a:spcBef>
                <a:spcPts val="800"/>
              </a:spcBef>
              <a:spcAft>
                <a:spcPts val="0"/>
              </a:spcAft>
              <a:buSzPts val="1400"/>
              <a:buNone/>
              <a:defRPr sz="1400">
                <a:solidFill>
                  <a:schemeClr val="lt1"/>
                </a:solidFill>
              </a:defRPr>
            </a:lvl2pPr>
            <a:lvl3pPr indent="-228600" lvl="2" marL="1371600" rtl="0" algn="l">
              <a:spcBef>
                <a:spcPts val="800"/>
              </a:spcBef>
              <a:spcAft>
                <a:spcPts val="0"/>
              </a:spcAft>
              <a:buSzPts val="1200"/>
              <a:buNone/>
              <a:defRPr sz="1200">
                <a:solidFill>
                  <a:schemeClr val="lt1"/>
                </a:solidFill>
              </a:defRPr>
            </a:lvl3pPr>
            <a:lvl4pPr indent="-228600" lvl="3" marL="1828800" rtl="0" algn="l">
              <a:spcBef>
                <a:spcPts val="800"/>
              </a:spcBef>
              <a:spcAft>
                <a:spcPts val="0"/>
              </a:spcAft>
              <a:buSzPts val="1100"/>
              <a:buNone/>
              <a:defRPr sz="1100">
                <a:solidFill>
                  <a:schemeClr val="lt1"/>
                </a:solidFill>
              </a:defRPr>
            </a:lvl4pPr>
            <a:lvl5pPr indent="-228600" lvl="4" marL="2286000" rtl="0" algn="l">
              <a:spcBef>
                <a:spcPts val="800"/>
              </a:spcBef>
              <a:spcAft>
                <a:spcPts val="0"/>
              </a:spcAft>
              <a:buSzPts val="1100"/>
              <a:buNone/>
              <a:defRPr sz="1100">
                <a:solidFill>
                  <a:schemeClr val="lt1"/>
                </a:solidFill>
              </a:defRPr>
            </a:lvl5pPr>
            <a:lvl6pPr indent="-228600" lvl="5" marL="2743200" rtl="0" algn="l">
              <a:spcBef>
                <a:spcPts val="800"/>
              </a:spcBef>
              <a:spcAft>
                <a:spcPts val="0"/>
              </a:spcAft>
              <a:buSzPts val="1100"/>
              <a:buNone/>
              <a:defRPr sz="1100">
                <a:solidFill>
                  <a:schemeClr val="lt1"/>
                </a:solidFill>
              </a:defRPr>
            </a:lvl6pPr>
            <a:lvl7pPr indent="-228600" lvl="6" marL="3200400" rtl="0" algn="l">
              <a:spcBef>
                <a:spcPts val="800"/>
              </a:spcBef>
              <a:spcAft>
                <a:spcPts val="0"/>
              </a:spcAft>
              <a:buSzPts val="1100"/>
              <a:buNone/>
              <a:defRPr sz="1100">
                <a:solidFill>
                  <a:schemeClr val="lt1"/>
                </a:solidFill>
              </a:defRPr>
            </a:lvl7pPr>
            <a:lvl8pPr indent="-228600" lvl="7" marL="3657600" rtl="0" algn="l">
              <a:spcBef>
                <a:spcPts val="800"/>
              </a:spcBef>
              <a:spcAft>
                <a:spcPts val="0"/>
              </a:spcAft>
              <a:buSzPts val="1100"/>
              <a:buNone/>
              <a:defRPr sz="1100">
                <a:solidFill>
                  <a:schemeClr val="lt1"/>
                </a:solidFill>
              </a:defRPr>
            </a:lvl8pPr>
            <a:lvl9pPr indent="-228600" lvl="8" marL="4114800" rtl="0" algn="l">
              <a:spcBef>
                <a:spcPts val="800"/>
              </a:spcBef>
              <a:spcAft>
                <a:spcPts val="800"/>
              </a:spcAft>
              <a:buSzPts val="1100"/>
              <a:buNone/>
              <a:defRPr sz="1100">
                <a:solidFill>
                  <a:schemeClr val="lt1"/>
                </a:solidFill>
              </a:defRPr>
            </a:lvl9pPr>
          </a:lstStyle>
          <a:p/>
        </p:txBody>
      </p:sp>
      <p:sp>
        <p:nvSpPr>
          <p:cNvPr id="285" name="Google Shape;285;p44"/>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6" name="Google Shape;286;p44"/>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7" name="Google Shape;287;p44"/>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288" name="Shape 288"/>
        <p:cNvGrpSpPr/>
        <p:nvPr/>
      </p:nvGrpSpPr>
      <p:grpSpPr>
        <a:xfrm>
          <a:off x="0" y="0"/>
          <a:ext cx="0" cy="0"/>
          <a:chOff x="0" y="0"/>
          <a:chExt cx="0" cy="0"/>
        </a:xfrm>
      </p:grpSpPr>
      <p:pic>
        <p:nvPicPr>
          <p:cNvPr descr="Celestia-R1---OverlayContentHD.png" id="289" name="Google Shape;289;p45"/>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290" name="Google Shape;290;p45"/>
          <p:cNvSpPr txBox="1"/>
          <p:nvPr/>
        </p:nvSpPr>
        <p:spPr>
          <a:xfrm>
            <a:off x="7678400" y="2057400"/>
            <a:ext cx="457200" cy="4386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lt1"/>
              </a:buClr>
              <a:buSzPts val="6000"/>
              <a:buFont typeface="Calibri"/>
              <a:buNone/>
            </a:pPr>
            <a:r>
              <a:rPr b="0" lang="en" sz="6000" cap="none">
                <a:solidFill>
                  <a:schemeClr val="lt1"/>
                </a:solidFill>
                <a:latin typeface="Calibri"/>
                <a:ea typeface="Calibri"/>
                <a:cs typeface="Calibri"/>
                <a:sym typeface="Calibri"/>
              </a:rPr>
              <a:t>”</a:t>
            </a:r>
            <a:endParaRPr sz="1100"/>
          </a:p>
        </p:txBody>
      </p:sp>
      <p:sp>
        <p:nvSpPr>
          <p:cNvPr id="291" name="Google Shape;291;p45"/>
          <p:cNvSpPr txBox="1"/>
          <p:nvPr/>
        </p:nvSpPr>
        <p:spPr>
          <a:xfrm>
            <a:off x="366206" y="617503"/>
            <a:ext cx="457200" cy="4386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lt1"/>
              </a:buClr>
              <a:buSzPts val="6000"/>
              <a:buFont typeface="Calibri"/>
              <a:buNone/>
            </a:pPr>
            <a:r>
              <a:rPr b="0" lang="en" sz="6000" cap="none">
                <a:solidFill>
                  <a:schemeClr val="lt1"/>
                </a:solidFill>
                <a:latin typeface="Calibri"/>
                <a:ea typeface="Calibri"/>
                <a:cs typeface="Calibri"/>
                <a:sym typeface="Calibri"/>
              </a:rPr>
              <a:t>“</a:t>
            </a:r>
            <a:endParaRPr sz="1100"/>
          </a:p>
        </p:txBody>
      </p:sp>
      <p:sp>
        <p:nvSpPr>
          <p:cNvPr id="292" name="Google Shape;292;p45"/>
          <p:cNvSpPr txBox="1"/>
          <p:nvPr>
            <p:ph type="title"/>
          </p:nvPr>
        </p:nvSpPr>
        <p:spPr>
          <a:xfrm>
            <a:off x="744200" y="457201"/>
            <a:ext cx="7162800" cy="20574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lt1"/>
              </a:buClr>
              <a:buSzPts val="2400"/>
              <a:buFont typeface="Calibri"/>
              <a:buNone/>
              <a:defRPr b="0" sz="2400" cap="none">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3" name="Google Shape;293;p45"/>
          <p:cNvSpPr txBox="1"/>
          <p:nvPr>
            <p:ph idx="1" type="body"/>
          </p:nvPr>
        </p:nvSpPr>
        <p:spPr>
          <a:xfrm>
            <a:off x="514350" y="2914650"/>
            <a:ext cx="7601700" cy="666600"/>
          </a:xfrm>
          <a:prstGeom prst="rect">
            <a:avLst/>
          </a:prstGeom>
          <a:noFill/>
          <a:ln>
            <a:noFill/>
          </a:ln>
        </p:spPr>
        <p:txBody>
          <a:bodyPr anchorCtr="0" anchor="b" bIns="34275" lIns="68575" spcFirstLastPara="1" rIns="68575" wrap="square" tIns="34275">
            <a:normAutofit/>
          </a:bodyPr>
          <a:lstStyle>
            <a:lvl1pPr indent="-228600" lvl="0" marL="457200" rtl="0" algn="l">
              <a:spcBef>
                <a:spcPts val="0"/>
              </a:spcBef>
              <a:spcAft>
                <a:spcPts val="0"/>
              </a:spcAft>
              <a:buSzPts val="1800"/>
              <a:buNone/>
              <a:defRPr b="0" sz="1800" cap="none">
                <a:solidFill>
                  <a:schemeClr val="lt1"/>
                </a:solidFill>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317500" lvl="5" marL="2743200" rtl="0" algn="l">
              <a:spcBef>
                <a:spcPts val="800"/>
              </a:spcBef>
              <a:spcAft>
                <a:spcPts val="0"/>
              </a:spcAft>
              <a:buSzPts val="1400"/>
              <a:buChar char="•"/>
              <a:defRPr/>
            </a:lvl6pPr>
            <a:lvl7pPr indent="-317500" lvl="6" marL="3200400" rtl="0" algn="l">
              <a:spcBef>
                <a:spcPts val="800"/>
              </a:spcBef>
              <a:spcAft>
                <a:spcPts val="0"/>
              </a:spcAft>
              <a:buSzPts val="1400"/>
              <a:buChar char="•"/>
              <a:defRPr/>
            </a:lvl7pPr>
            <a:lvl8pPr indent="-317500" lvl="7" marL="3657600" rtl="0" algn="l">
              <a:spcBef>
                <a:spcPts val="800"/>
              </a:spcBef>
              <a:spcAft>
                <a:spcPts val="0"/>
              </a:spcAft>
              <a:buSzPts val="1400"/>
              <a:buChar char="•"/>
              <a:defRPr/>
            </a:lvl8pPr>
            <a:lvl9pPr indent="-317500" lvl="8" marL="4114800" rtl="0" algn="l">
              <a:spcBef>
                <a:spcPts val="800"/>
              </a:spcBef>
              <a:spcAft>
                <a:spcPts val="800"/>
              </a:spcAft>
              <a:buSzPts val="1400"/>
              <a:buChar char="•"/>
              <a:defRPr/>
            </a:lvl9pPr>
          </a:lstStyle>
          <a:p/>
        </p:txBody>
      </p:sp>
      <p:sp>
        <p:nvSpPr>
          <p:cNvPr id="294" name="Google Shape;294;p45"/>
          <p:cNvSpPr txBox="1"/>
          <p:nvPr>
            <p:ph idx="2" type="body"/>
          </p:nvPr>
        </p:nvSpPr>
        <p:spPr>
          <a:xfrm>
            <a:off x="514349" y="3581400"/>
            <a:ext cx="7601700" cy="762000"/>
          </a:xfrm>
          <a:prstGeom prst="rect">
            <a:avLst/>
          </a:prstGeom>
          <a:noFill/>
          <a:ln>
            <a:noFill/>
          </a:ln>
        </p:spPr>
        <p:txBody>
          <a:bodyPr anchorCtr="0" anchor="t" bIns="34275" lIns="68575" spcFirstLastPara="1" rIns="68575" wrap="square" tIns="34275">
            <a:normAutofit/>
          </a:bodyPr>
          <a:lstStyle>
            <a:lvl1pPr indent="-228600" lvl="0" marL="457200" rtl="0" algn="l">
              <a:spcBef>
                <a:spcPts val="0"/>
              </a:spcBef>
              <a:spcAft>
                <a:spcPts val="0"/>
              </a:spcAft>
              <a:buSzPts val="1400"/>
              <a:buNone/>
              <a:defRPr sz="1400">
                <a:solidFill>
                  <a:schemeClr val="lt1"/>
                </a:solidFill>
              </a:defRPr>
            </a:lvl1pPr>
            <a:lvl2pPr indent="-228600" lvl="1" marL="914400" rtl="0" algn="l">
              <a:spcBef>
                <a:spcPts val="800"/>
              </a:spcBef>
              <a:spcAft>
                <a:spcPts val="0"/>
              </a:spcAft>
              <a:buSzPts val="1400"/>
              <a:buNone/>
              <a:defRPr sz="1400">
                <a:solidFill>
                  <a:schemeClr val="lt1"/>
                </a:solidFill>
              </a:defRPr>
            </a:lvl2pPr>
            <a:lvl3pPr indent="-228600" lvl="2" marL="1371600" rtl="0" algn="l">
              <a:spcBef>
                <a:spcPts val="800"/>
              </a:spcBef>
              <a:spcAft>
                <a:spcPts val="0"/>
              </a:spcAft>
              <a:buSzPts val="1200"/>
              <a:buNone/>
              <a:defRPr sz="1200">
                <a:solidFill>
                  <a:schemeClr val="lt1"/>
                </a:solidFill>
              </a:defRPr>
            </a:lvl3pPr>
            <a:lvl4pPr indent="-228600" lvl="3" marL="1828800" rtl="0" algn="l">
              <a:spcBef>
                <a:spcPts val="800"/>
              </a:spcBef>
              <a:spcAft>
                <a:spcPts val="0"/>
              </a:spcAft>
              <a:buSzPts val="1100"/>
              <a:buNone/>
              <a:defRPr sz="1100">
                <a:solidFill>
                  <a:schemeClr val="lt1"/>
                </a:solidFill>
              </a:defRPr>
            </a:lvl4pPr>
            <a:lvl5pPr indent="-228600" lvl="4" marL="2286000" rtl="0" algn="l">
              <a:spcBef>
                <a:spcPts val="800"/>
              </a:spcBef>
              <a:spcAft>
                <a:spcPts val="0"/>
              </a:spcAft>
              <a:buSzPts val="1100"/>
              <a:buNone/>
              <a:defRPr sz="1100">
                <a:solidFill>
                  <a:schemeClr val="lt1"/>
                </a:solidFill>
              </a:defRPr>
            </a:lvl5pPr>
            <a:lvl6pPr indent="-228600" lvl="5" marL="2743200" rtl="0" algn="l">
              <a:spcBef>
                <a:spcPts val="800"/>
              </a:spcBef>
              <a:spcAft>
                <a:spcPts val="0"/>
              </a:spcAft>
              <a:buSzPts val="1100"/>
              <a:buNone/>
              <a:defRPr sz="1100">
                <a:solidFill>
                  <a:schemeClr val="lt1"/>
                </a:solidFill>
              </a:defRPr>
            </a:lvl6pPr>
            <a:lvl7pPr indent="-228600" lvl="6" marL="3200400" rtl="0" algn="l">
              <a:spcBef>
                <a:spcPts val="800"/>
              </a:spcBef>
              <a:spcAft>
                <a:spcPts val="0"/>
              </a:spcAft>
              <a:buSzPts val="1100"/>
              <a:buNone/>
              <a:defRPr sz="1100">
                <a:solidFill>
                  <a:schemeClr val="lt1"/>
                </a:solidFill>
              </a:defRPr>
            </a:lvl7pPr>
            <a:lvl8pPr indent="-228600" lvl="7" marL="3657600" rtl="0" algn="l">
              <a:spcBef>
                <a:spcPts val="800"/>
              </a:spcBef>
              <a:spcAft>
                <a:spcPts val="0"/>
              </a:spcAft>
              <a:buSzPts val="1100"/>
              <a:buNone/>
              <a:defRPr sz="1100">
                <a:solidFill>
                  <a:schemeClr val="lt1"/>
                </a:solidFill>
              </a:defRPr>
            </a:lvl8pPr>
            <a:lvl9pPr indent="-228600" lvl="8" marL="4114800" rtl="0" algn="l">
              <a:spcBef>
                <a:spcPts val="800"/>
              </a:spcBef>
              <a:spcAft>
                <a:spcPts val="800"/>
              </a:spcAft>
              <a:buSzPts val="1100"/>
              <a:buNone/>
              <a:defRPr sz="1100">
                <a:solidFill>
                  <a:schemeClr val="lt1"/>
                </a:solidFill>
              </a:defRPr>
            </a:lvl9pPr>
          </a:lstStyle>
          <a:p/>
        </p:txBody>
      </p:sp>
      <p:sp>
        <p:nvSpPr>
          <p:cNvPr id="295" name="Google Shape;295;p45"/>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6" name="Google Shape;296;p45"/>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7" name="Google Shape;297;p45"/>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298" name="Shape 298"/>
        <p:cNvGrpSpPr/>
        <p:nvPr/>
      </p:nvGrpSpPr>
      <p:grpSpPr>
        <a:xfrm>
          <a:off x="0" y="0"/>
          <a:ext cx="0" cy="0"/>
          <a:chOff x="0" y="0"/>
          <a:chExt cx="0" cy="0"/>
        </a:xfrm>
      </p:grpSpPr>
      <p:pic>
        <p:nvPicPr>
          <p:cNvPr descr="Celestia-R1---OverlayContentHD.png" id="299" name="Google Shape;299;p46"/>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300" name="Google Shape;300;p46"/>
          <p:cNvSpPr txBox="1"/>
          <p:nvPr>
            <p:ph type="title"/>
          </p:nvPr>
        </p:nvSpPr>
        <p:spPr>
          <a:xfrm>
            <a:off x="514351" y="457201"/>
            <a:ext cx="7598400" cy="20574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lt1"/>
              </a:buClr>
              <a:buSzPts val="2700"/>
              <a:buFont typeface="Calibri"/>
              <a:buNone/>
              <a:defRPr b="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1" name="Google Shape;301;p46"/>
          <p:cNvSpPr txBox="1"/>
          <p:nvPr>
            <p:ph idx="1" type="body"/>
          </p:nvPr>
        </p:nvSpPr>
        <p:spPr>
          <a:xfrm>
            <a:off x="514351" y="2628900"/>
            <a:ext cx="7598400" cy="628800"/>
          </a:xfrm>
          <a:prstGeom prst="rect">
            <a:avLst/>
          </a:prstGeom>
          <a:noFill/>
          <a:ln>
            <a:noFill/>
          </a:ln>
        </p:spPr>
        <p:txBody>
          <a:bodyPr anchorCtr="0" anchor="b" bIns="34275" lIns="68575" spcFirstLastPara="1" rIns="68575" wrap="square" tIns="34275">
            <a:normAutofit/>
          </a:bodyPr>
          <a:lstStyle>
            <a:lvl1pPr indent="-228600" lvl="0" marL="457200" rtl="0" algn="l">
              <a:spcBef>
                <a:spcPts val="0"/>
              </a:spcBef>
              <a:spcAft>
                <a:spcPts val="0"/>
              </a:spcAft>
              <a:buSzPts val="2100"/>
              <a:buNone/>
              <a:defRPr b="0" sz="2100" cap="none">
                <a:solidFill>
                  <a:schemeClr val="lt1"/>
                </a:solidFill>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317500" lvl="5" marL="2743200" rtl="0" algn="l">
              <a:spcBef>
                <a:spcPts val="800"/>
              </a:spcBef>
              <a:spcAft>
                <a:spcPts val="0"/>
              </a:spcAft>
              <a:buSzPts val="1400"/>
              <a:buChar char="•"/>
              <a:defRPr/>
            </a:lvl6pPr>
            <a:lvl7pPr indent="-317500" lvl="6" marL="3200400" rtl="0" algn="l">
              <a:spcBef>
                <a:spcPts val="800"/>
              </a:spcBef>
              <a:spcAft>
                <a:spcPts val="0"/>
              </a:spcAft>
              <a:buSzPts val="1400"/>
              <a:buChar char="•"/>
              <a:defRPr/>
            </a:lvl7pPr>
            <a:lvl8pPr indent="-317500" lvl="7" marL="3657600" rtl="0" algn="l">
              <a:spcBef>
                <a:spcPts val="800"/>
              </a:spcBef>
              <a:spcAft>
                <a:spcPts val="0"/>
              </a:spcAft>
              <a:buSzPts val="1400"/>
              <a:buChar char="•"/>
              <a:defRPr/>
            </a:lvl8pPr>
            <a:lvl9pPr indent="-317500" lvl="8" marL="4114800" rtl="0" algn="l">
              <a:spcBef>
                <a:spcPts val="800"/>
              </a:spcBef>
              <a:spcAft>
                <a:spcPts val="800"/>
              </a:spcAft>
              <a:buSzPts val="1400"/>
              <a:buChar char="•"/>
              <a:defRPr/>
            </a:lvl9pPr>
          </a:lstStyle>
          <a:p/>
        </p:txBody>
      </p:sp>
      <p:sp>
        <p:nvSpPr>
          <p:cNvPr id="302" name="Google Shape;302;p46"/>
          <p:cNvSpPr txBox="1"/>
          <p:nvPr>
            <p:ph idx="2" type="body"/>
          </p:nvPr>
        </p:nvSpPr>
        <p:spPr>
          <a:xfrm>
            <a:off x="514350" y="3257550"/>
            <a:ext cx="7598400" cy="1086000"/>
          </a:xfrm>
          <a:prstGeom prst="rect">
            <a:avLst/>
          </a:prstGeom>
          <a:noFill/>
          <a:ln>
            <a:noFill/>
          </a:ln>
        </p:spPr>
        <p:txBody>
          <a:bodyPr anchorCtr="0" anchor="t" bIns="34275" lIns="68575" spcFirstLastPara="1" rIns="68575" wrap="square" tIns="34275">
            <a:normAutofit/>
          </a:bodyPr>
          <a:lstStyle>
            <a:lvl1pPr indent="-228600" lvl="0" marL="457200" rtl="0" algn="l">
              <a:spcBef>
                <a:spcPts val="0"/>
              </a:spcBef>
              <a:spcAft>
                <a:spcPts val="0"/>
              </a:spcAft>
              <a:buSzPts val="1400"/>
              <a:buNone/>
              <a:defRPr sz="1400">
                <a:solidFill>
                  <a:schemeClr val="lt1"/>
                </a:solidFill>
              </a:defRPr>
            </a:lvl1pPr>
            <a:lvl2pPr indent="-228600" lvl="1" marL="914400" rtl="0" algn="l">
              <a:spcBef>
                <a:spcPts val="800"/>
              </a:spcBef>
              <a:spcAft>
                <a:spcPts val="0"/>
              </a:spcAft>
              <a:buSzPts val="1400"/>
              <a:buNone/>
              <a:defRPr sz="1400">
                <a:solidFill>
                  <a:schemeClr val="lt1"/>
                </a:solidFill>
              </a:defRPr>
            </a:lvl2pPr>
            <a:lvl3pPr indent="-228600" lvl="2" marL="1371600" rtl="0" algn="l">
              <a:spcBef>
                <a:spcPts val="800"/>
              </a:spcBef>
              <a:spcAft>
                <a:spcPts val="0"/>
              </a:spcAft>
              <a:buSzPts val="1200"/>
              <a:buNone/>
              <a:defRPr sz="1200">
                <a:solidFill>
                  <a:schemeClr val="lt1"/>
                </a:solidFill>
              </a:defRPr>
            </a:lvl3pPr>
            <a:lvl4pPr indent="-228600" lvl="3" marL="1828800" rtl="0" algn="l">
              <a:spcBef>
                <a:spcPts val="800"/>
              </a:spcBef>
              <a:spcAft>
                <a:spcPts val="0"/>
              </a:spcAft>
              <a:buSzPts val="1100"/>
              <a:buNone/>
              <a:defRPr sz="1100">
                <a:solidFill>
                  <a:schemeClr val="lt1"/>
                </a:solidFill>
              </a:defRPr>
            </a:lvl4pPr>
            <a:lvl5pPr indent="-228600" lvl="4" marL="2286000" rtl="0" algn="l">
              <a:spcBef>
                <a:spcPts val="800"/>
              </a:spcBef>
              <a:spcAft>
                <a:spcPts val="0"/>
              </a:spcAft>
              <a:buSzPts val="1100"/>
              <a:buNone/>
              <a:defRPr sz="1100">
                <a:solidFill>
                  <a:schemeClr val="lt1"/>
                </a:solidFill>
              </a:defRPr>
            </a:lvl5pPr>
            <a:lvl6pPr indent="-228600" lvl="5" marL="2743200" rtl="0" algn="l">
              <a:spcBef>
                <a:spcPts val="800"/>
              </a:spcBef>
              <a:spcAft>
                <a:spcPts val="0"/>
              </a:spcAft>
              <a:buSzPts val="1100"/>
              <a:buNone/>
              <a:defRPr sz="1100">
                <a:solidFill>
                  <a:schemeClr val="lt1"/>
                </a:solidFill>
              </a:defRPr>
            </a:lvl6pPr>
            <a:lvl7pPr indent="-228600" lvl="6" marL="3200400" rtl="0" algn="l">
              <a:spcBef>
                <a:spcPts val="800"/>
              </a:spcBef>
              <a:spcAft>
                <a:spcPts val="0"/>
              </a:spcAft>
              <a:buSzPts val="1100"/>
              <a:buNone/>
              <a:defRPr sz="1100">
                <a:solidFill>
                  <a:schemeClr val="lt1"/>
                </a:solidFill>
              </a:defRPr>
            </a:lvl7pPr>
            <a:lvl8pPr indent="-228600" lvl="7" marL="3657600" rtl="0" algn="l">
              <a:spcBef>
                <a:spcPts val="800"/>
              </a:spcBef>
              <a:spcAft>
                <a:spcPts val="0"/>
              </a:spcAft>
              <a:buSzPts val="1100"/>
              <a:buNone/>
              <a:defRPr sz="1100">
                <a:solidFill>
                  <a:schemeClr val="lt1"/>
                </a:solidFill>
              </a:defRPr>
            </a:lvl8pPr>
            <a:lvl9pPr indent="-228600" lvl="8" marL="4114800" rtl="0" algn="l">
              <a:spcBef>
                <a:spcPts val="800"/>
              </a:spcBef>
              <a:spcAft>
                <a:spcPts val="800"/>
              </a:spcAft>
              <a:buSzPts val="1100"/>
              <a:buNone/>
              <a:defRPr sz="1100">
                <a:solidFill>
                  <a:schemeClr val="lt1"/>
                </a:solidFill>
              </a:defRPr>
            </a:lvl9pPr>
          </a:lstStyle>
          <a:p/>
        </p:txBody>
      </p:sp>
      <p:sp>
        <p:nvSpPr>
          <p:cNvPr id="303" name="Google Shape;303;p46"/>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4" name="Google Shape;304;p46"/>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5" name="Google Shape;305;p46"/>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06" name="Shape 306"/>
        <p:cNvGrpSpPr/>
        <p:nvPr/>
      </p:nvGrpSpPr>
      <p:grpSpPr>
        <a:xfrm>
          <a:off x="0" y="0"/>
          <a:ext cx="0" cy="0"/>
          <a:chOff x="0" y="0"/>
          <a:chExt cx="0" cy="0"/>
        </a:xfrm>
      </p:grpSpPr>
      <p:pic>
        <p:nvPicPr>
          <p:cNvPr descr="Celestia-R1---OverlayContentHD.png" id="307" name="Google Shape;307;p47"/>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308" name="Google Shape;308;p47"/>
          <p:cNvSpPr txBox="1"/>
          <p:nvPr>
            <p:ph idx="1" type="body"/>
          </p:nvPr>
        </p:nvSpPr>
        <p:spPr>
          <a:xfrm rot="5400000">
            <a:off x="2945270" y="-824200"/>
            <a:ext cx="2736900" cy="7598400"/>
          </a:xfrm>
          <a:prstGeom prst="rect">
            <a:avLst/>
          </a:prstGeom>
          <a:noFill/>
          <a:ln>
            <a:noFill/>
          </a:ln>
        </p:spPr>
        <p:txBody>
          <a:bodyPr anchorCtr="0" anchor="t" bIns="34275" lIns="68575" spcFirstLastPara="1" rIns="68575" wrap="square" tIns="34275">
            <a:normAutofit/>
          </a:bodyPr>
          <a:lstStyle>
            <a:lvl1pPr indent="-317500" lvl="0" marL="457200" rtl="0" algn="l">
              <a:spcBef>
                <a:spcPts val="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317500" lvl="5" marL="2743200" rtl="0" algn="l">
              <a:spcBef>
                <a:spcPts val="800"/>
              </a:spcBef>
              <a:spcAft>
                <a:spcPts val="0"/>
              </a:spcAft>
              <a:buSzPts val="1400"/>
              <a:buChar char="•"/>
              <a:defRPr/>
            </a:lvl6pPr>
            <a:lvl7pPr indent="-317500" lvl="6" marL="3200400" rtl="0" algn="l">
              <a:spcBef>
                <a:spcPts val="800"/>
              </a:spcBef>
              <a:spcAft>
                <a:spcPts val="0"/>
              </a:spcAft>
              <a:buSzPts val="1400"/>
              <a:buChar char="•"/>
              <a:defRPr/>
            </a:lvl7pPr>
            <a:lvl8pPr indent="-317500" lvl="7" marL="3657600" rtl="0" algn="l">
              <a:spcBef>
                <a:spcPts val="800"/>
              </a:spcBef>
              <a:spcAft>
                <a:spcPts val="0"/>
              </a:spcAft>
              <a:buSzPts val="1400"/>
              <a:buChar char="•"/>
              <a:defRPr/>
            </a:lvl8pPr>
            <a:lvl9pPr indent="-317500" lvl="8" marL="4114800" rtl="0" algn="l">
              <a:spcBef>
                <a:spcPts val="800"/>
              </a:spcBef>
              <a:spcAft>
                <a:spcPts val="800"/>
              </a:spcAft>
              <a:buSzPts val="1400"/>
              <a:buChar char="•"/>
              <a:defRPr/>
            </a:lvl9pPr>
          </a:lstStyle>
          <a:p/>
        </p:txBody>
      </p:sp>
      <p:sp>
        <p:nvSpPr>
          <p:cNvPr id="309" name="Google Shape;309;p47"/>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0" name="Google Shape;310;p47"/>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1" name="Google Shape;311;p47"/>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12" name="Google Shape;312;p47"/>
          <p:cNvSpPr txBox="1"/>
          <p:nvPr>
            <p:ph type="title"/>
          </p:nvPr>
        </p:nvSpPr>
        <p:spPr>
          <a:xfrm>
            <a:off x="514351" y="457200"/>
            <a:ext cx="7598400" cy="10923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3" name="Shape 313"/>
        <p:cNvGrpSpPr/>
        <p:nvPr/>
      </p:nvGrpSpPr>
      <p:grpSpPr>
        <a:xfrm>
          <a:off x="0" y="0"/>
          <a:ext cx="0" cy="0"/>
          <a:chOff x="0" y="0"/>
          <a:chExt cx="0" cy="0"/>
        </a:xfrm>
      </p:grpSpPr>
      <p:pic>
        <p:nvPicPr>
          <p:cNvPr descr="Celestia-R1---OverlayContentHD.png" id="314" name="Google Shape;314;p48"/>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315" name="Google Shape;315;p48"/>
          <p:cNvSpPr txBox="1"/>
          <p:nvPr>
            <p:ph type="title"/>
          </p:nvPr>
        </p:nvSpPr>
        <p:spPr>
          <a:xfrm rot="5400000">
            <a:off x="5360420" y="1590899"/>
            <a:ext cx="3886200" cy="16188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Clr>
                <a:schemeClr val="l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6" name="Google Shape;316;p48"/>
          <p:cNvSpPr txBox="1"/>
          <p:nvPr>
            <p:ph idx="1" type="body"/>
          </p:nvPr>
        </p:nvSpPr>
        <p:spPr>
          <a:xfrm rot="5400000">
            <a:off x="1508337" y="-536700"/>
            <a:ext cx="3886200" cy="5874000"/>
          </a:xfrm>
          <a:prstGeom prst="rect">
            <a:avLst/>
          </a:prstGeom>
          <a:noFill/>
          <a:ln>
            <a:noFill/>
          </a:ln>
        </p:spPr>
        <p:txBody>
          <a:bodyPr anchorCtr="0" anchor="t" bIns="34275" lIns="68575" spcFirstLastPara="1" rIns="68575" wrap="square" tIns="34275">
            <a:normAutofit/>
          </a:bodyPr>
          <a:lstStyle>
            <a:lvl1pPr indent="-317500" lvl="0" marL="457200" rtl="0" algn="l">
              <a:spcBef>
                <a:spcPts val="0"/>
              </a:spcBef>
              <a:spcAft>
                <a:spcPts val="0"/>
              </a:spcAft>
              <a:buSzPts val="1400"/>
              <a:buChar char="•"/>
              <a:defRPr/>
            </a:lvl1pPr>
            <a:lvl2pPr indent="-317500" lvl="1" marL="914400" rtl="0" algn="l">
              <a:spcBef>
                <a:spcPts val="800"/>
              </a:spcBef>
              <a:spcAft>
                <a:spcPts val="0"/>
              </a:spcAft>
              <a:buSzPts val="1400"/>
              <a:buChar char="•"/>
              <a:defRPr/>
            </a:lvl2pPr>
            <a:lvl3pPr indent="-317500" lvl="2" marL="1371600" rtl="0" algn="l">
              <a:spcBef>
                <a:spcPts val="800"/>
              </a:spcBef>
              <a:spcAft>
                <a:spcPts val="0"/>
              </a:spcAft>
              <a:buSzPts val="1400"/>
              <a:buChar char="•"/>
              <a:defRPr/>
            </a:lvl3pPr>
            <a:lvl4pPr indent="-317500" lvl="3" marL="1828800" rtl="0" algn="l">
              <a:spcBef>
                <a:spcPts val="800"/>
              </a:spcBef>
              <a:spcAft>
                <a:spcPts val="0"/>
              </a:spcAft>
              <a:buSzPts val="1400"/>
              <a:buChar char="•"/>
              <a:defRPr/>
            </a:lvl4pPr>
            <a:lvl5pPr indent="-317500" lvl="4" marL="2286000" rtl="0" algn="l">
              <a:spcBef>
                <a:spcPts val="800"/>
              </a:spcBef>
              <a:spcAft>
                <a:spcPts val="0"/>
              </a:spcAft>
              <a:buSzPts val="1400"/>
              <a:buChar char="•"/>
              <a:defRPr/>
            </a:lvl5pPr>
            <a:lvl6pPr indent="-317500" lvl="5" marL="2743200" rtl="0" algn="l">
              <a:spcBef>
                <a:spcPts val="800"/>
              </a:spcBef>
              <a:spcAft>
                <a:spcPts val="0"/>
              </a:spcAft>
              <a:buSzPts val="1400"/>
              <a:buChar char="•"/>
              <a:defRPr/>
            </a:lvl6pPr>
            <a:lvl7pPr indent="-317500" lvl="6" marL="3200400" rtl="0" algn="l">
              <a:spcBef>
                <a:spcPts val="800"/>
              </a:spcBef>
              <a:spcAft>
                <a:spcPts val="0"/>
              </a:spcAft>
              <a:buSzPts val="1400"/>
              <a:buChar char="•"/>
              <a:defRPr/>
            </a:lvl7pPr>
            <a:lvl8pPr indent="-317500" lvl="7" marL="3657600" rtl="0" algn="l">
              <a:spcBef>
                <a:spcPts val="800"/>
              </a:spcBef>
              <a:spcAft>
                <a:spcPts val="0"/>
              </a:spcAft>
              <a:buSzPts val="1400"/>
              <a:buChar char="•"/>
              <a:defRPr/>
            </a:lvl8pPr>
            <a:lvl9pPr indent="-317500" lvl="8" marL="4114800" rtl="0" algn="l">
              <a:spcBef>
                <a:spcPts val="800"/>
              </a:spcBef>
              <a:spcAft>
                <a:spcPts val="800"/>
              </a:spcAft>
              <a:buSzPts val="1400"/>
              <a:buChar char="•"/>
              <a:defRPr/>
            </a:lvl9pPr>
          </a:lstStyle>
          <a:p/>
        </p:txBody>
      </p:sp>
      <p:sp>
        <p:nvSpPr>
          <p:cNvPr id="317" name="Google Shape;317;p48"/>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8" name="Google Shape;318;p48"/>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9" name="Google Shape;319;p48"/>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3.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theme" Target="../theme/theme1.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image" Target="../media/image3.jp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5" Type="http://schemas.openxmlformats.org/officeDocument/2006/relationships/slideLayout" Target="../slideLayouts/slideLayout32.xml"/><Relationship Id="rId19" Type="http://schemas.openxmlformats.org/officeDocument/2006/relationships/theme" Target="../theme/theme2.xml"/><Relationship Id="rId6" Type="http://schemas.openxmlformats.org/officeDocument/2006/relationships/slideLayout" Target="../slideLayouts/slideLayout33.xml"/><Relationship Id="rId18" Type="http://schemas.openxmlformats.org/officeDocument/2006/relationships/slideLayout" Target="../slideLayouts/slideLayout45.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514351" y="457200"/>
            <a:ext cx="7598400" cy="1092300"/>
          </a:xfrm>
          <a:prstGeom prst="rect">
            <a:avLst/>
          </a:prstGeom>
          <a:noFill/>
          <a:ln>
            <a:noFill/>
          </a:ln>
        </p:spPr>
        <p:txBody>
          <a:bodyPr anchorCtr="0" anchor="ctr" bIns="34275" lIns="68575" spcFirstLastPara="1" rIns="68575" wrap="square" tIns="34275">
            <a:normAutofit/>
          </a:bodyPr>
          <a:lstStyle>
            <a:lvl1pPr lvl="0" marR="0" rtl="0" algn="l">
              <a:lnSpc>
                <a:spcPct val="100000"/>
              </a:lnSpc>
              <a:spcBef>
                <a:spcPts val="0"/>
              </a:spcBef>
              <a:spcAft>
                <a:spcPts val="0"/>
              </a:spcAft>
              <a:buClr>
                <a:schemeClr val="lt1"/>
              </a:buClr>
              <a:buSzPts val="2700"/>
              <a:buFont typeface="Calibri"/>
              <a:buNone/>
              <a:defRPr b="0" i="0" sz="27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2"/>
                </a:solidFill>
                <a:latin typeface="Arial"/>
                <a:ea typeface="Arial"/>
                <a:cs typeface="Arial"/>
                <a:sym typeface="Arial"/>
              </a:defRPr>
            </a:lvl9pPr>
          </a:lstStyle>
          <a:p/>
        </p:txBody>
      </p:sp>
      <p:sp>
        <p:nvSpPr>
          <p:cNvPr id="52" name="Google Shape;52;p13"/>
          <p:cNvSpPr txBox="1"/>
          <p:nvPr>
            <p:ph idx="1" type="body"/>
          </p:nvPr>
        </p:nvSpPr>
        <p:spPr>
          <a:xfrm>
            <a:off x="514351" y="1606550"/>
            <a:ext cx="7598400" cy="2736900"/>
          </a:xfrm>
          <a:prstGeom prst="rect">
            <a:avLst/>
          </a:prstGeom>
          <a:noFill/>
          <a:ln>
            <a:noFill/>
          </a:ln>
        </p:spPr>
        <p:txBody>
          <a:bodyPr anchorCtr="0" anchor="ctr" bIns="34275" lIns="68575" spcFirstLastPara="1" rIns="68575" wrap="square" tIns="34275">
            <a:normAutofit/>
          </a:bodyPr>
          <a:lstStyle>
            <a:lvl1pPr indent="-317500" lvl="0" marL="457200" marR="0" rtl="0" algn="l">
              <a:lnSpc>
                <a:spcPct val="100000"/>
              </a:lnSpc>
              <a:spcBef>
                <a:spcPts val="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1pPr>
            <a:lvl2pPr indent="-304800" lvl="1" marL="914400" marR="0" rtl="0" algn="l">
              <a:lnSpc>
                <a:spcPct val="100000"/>
              </a:lnSpc>
              <a:spcBef>
                <a:spcPts val="8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2pPr>
            <a:lvl3pPr indent="-298450" lvl="2" marL="1371600" marR="0" rtl="0" algn="l">
              <a:lnSpc>
                <a:spcPct val="100000"/>
              </a:lnSpc>
              <a:spcBef>
                <a:spcPts val="800"/>
              </a:spcBef>
              <a:spcAft>
                <a:spcPts val="0"/>
              </a:spcAft>
              <a:buClr>
                <a:schemeClr val="lt1"/>
              </a:buClr>
              <a:buSzPts val="1100"/>
              <a:buFont typeface="Arial"/>
              <a:buChar char="•"/>
              <a:defRPr b="0" i="0" sz="1100" u="none" cap="none" strike="noStrike">
                <a:solidFill>
                  <a:schemeClr val="lt1"/>
                </a:solidFill>
                <a:latin typeface="Calibri"/>
                <a:ea typeface="Calibri"/>
                <a:cs typeface="Calibri"/>
                <a:sym typeface="Calibri"/>
              </a:defRPr>
            </a:lvl3pPr>
            <a:lvl4pPr indent="-285750" lvl="3" marL="1828800" marR="0" rtl="0" algn="l">
              <a:lnSpc>
                <a:spcPct val="100000"/>
              </a:lnSpc>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4pPr>
            <a:lvl5pPr indent="-285750" lvl="4" marL="2286000" marR="0" rtl="0" algn="l">
              <a:lnSpc>
                <a:spcPct val="100000"/>
              </a:lnSpc>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5pPr>
            <a:lvl6pPr indent="-285750" lvl="5" marL="2743200" marR="0" rtl="0" algn="l">
              <a:lnSpc>
                <a:spcPct val="100000"/>
              </a:lnSpc>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6pPr>
            <a:lvl7pPr indent="-285750" lvl="6" marL="3200400" marR="0" rtl="0" algn="l">
              <a:lnSpc>
                <a:spcPct val="100000"/>
              </a:lnSpc>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7pPr>
            <a:lvl8pPr indent="-285750" lvl="7" marL="3657600" marR="0" rtl="0" algn="l">
              <a:lnSpc>
                <a:spcPct val="100000"/>
              </a:lnSpc>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8pPr>
            <a:lvl9pPr indent="-285750" lvl="8" marL="4114800" marR="0" rtl="0" algn="l">
              <a:lnSpc>
                <a:spcPct val="100000"/>
              </a:lnSpc>
              <a:spcBef>
                <a:spcPts val="800"/>
              </a:spcBef>
              <a:spcAft>
                <a:spcPts val="800"/>
              </a:spcAft>
              <a:buClr>
                <a:schemeClr val="lt1"/>
              </a:buClr>
              <a:buSzPts val="900"/>
              <a:buFont typeface="Arial"/>
              <a:buChar char="•"/>
              <a:defRPr b="0" i="0" sz="900" u="none" cap="none" strike="noStrike">
                <a:solidFill>
                  <a:schemeClr val="lt1"/>
                </a:solidFill>
                <a:latin typeface="Calibri"/>
                <a:ea typeface="Calibri"/>
                <a:cs typeface="Calibri"/>
                <a:sym typeface="Calibri"/>
              </a:defRPr>
            </a:lvl9pPr>
          </a:lstStyle>
          <a:p/>
        </p:txBody>
      </p:sp>
      <p:sp>
        <p:nvSpPr>
          <p:cNvPr id="53" name="Google Shape;53;p13"/>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9pPr>
          </a:lstStyle>
          <a:p/>
        </p:txBody>
      </p:sp>
      <p:sp>
        <p:nvSpPr>
          <p:cNvPr id="54" name="Google Shape;54;p13"/>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9pPr>
          </a:lstStyle>
          <a:p/>
        </p:txBody>
      </p:sp>
      <p:sp>
        <p:nvSpPr>
          <p:cNvPr id="55" name="Google Shape;55;p13"/>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85" name="Shape 185"/>
        <p:cNvGrpSpPr/>
        <p:nvPr/>
      </p:nvGrpSpPr>
      <p:grpSpPr>
        <a:xfrm>
          <a:off x="0" y="0"/>
          <a:ext cx="0" cy="0"/>
          <a:chOff x="0" y="0"/>
          <a:chExt cx="0" cy="0"/>
        </a:xfrm>
      </p:grpSpPr>
      <p:sp>
        <p:nvSpPr>
          <p:cNvPr id="186" name="Google Shape;186;p31"/>
          <p:cNvSpPr txBox="1"/>
          <p:nvPr>
            <p:ph type="title"/>
          </p:nvPr>
        </p:nvSpPr>
        <p:spPr>
          <a:xfrm>
            <a:off x="514351" y="457200"/>
            <a:ext cx="7598400" cy="1092300"/>
          </a:xfrm>
          <a:prstGeom prst="rect">
            <a:avLst/>
          </a:prstGeom>
          <a:noFill/>
          <a:ln>
            <a:noFill/>
          </a:ln>
        </p:spPr>
        <p:txBody>
          <a:bodyPr anchorCtr="0" anchor="ctr" bIns="34275" lIns="68575" spcFirstLastPara="1" rIns="68575" wrap="square" tIns="34275">
            <a:normAutofit/>
          </a:bodyPr>
          <a:lstStyle>
            <a:lvl1pPr lvl="0" marR="0" rtl="0" algn="l">
              <a:spcBef>
                <a:spcPts val="0"/>
              </a:spcBef>
              <a:spcAft>
                <a:spcPts val="0"/>
              </a:spcAft>
              <a:buClr>
                <a:schemeClr val="lt1"/>
              </a:buClr>
              <a:buSzPts val="2700"/>
              <a:buFont typeface="Calibri"/>
              <a:buNone/>
              <a:defRPr b="0" i="0" sz="2700" u="none" cap="none" strike="noStrike">
                <a:solidFill>
                  <a:schemeClr val="l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lt2"/>
                </a:solidFill>
              </a:defRPr>
            </a:lvl2pPr>
            <a:lvl3pPr lvl="2" marR="0" rtl="0" algn="l">
              <a:spcBef>
                <a:spcPts val="0"/>
              </a:spcBef>
              <a:spcAft>
                <a:spcPts val="0"/>
              </a:spcAft>
              <a:buSzPts val="1100"/>
              <a:buNone/>
              <a:defRPr b="0" i="0" sz="1400" u="none" cap="none" strike="noStrike">
                <a:solidFill>
                  <a:schemeClr val="lt2"/>
                </a:solidFill>
              </a:defRPr>
            </a:lvl3pPr>
            <a:lvl4pPr lvl="3" marR="0" rtl="0" algn="l">
              <a:spcBef>
                <a:spcPts val="0"/>
              </a:spcBef>
              <a:spcAft>
                <a:spcPts val="0"/>
              </a:spcAft>
              <a:buSzPts val="1100"/>
              <a:buNone/>
              <a:defRPr b="0" i="0" sz="1400" u="none" cap="none" strike="noStrike">
                <a:solidFill>
                  <a:schemeClr val="lt2"/>
                </a:solidFill>
              </a:defRPr>
            </a:lvl4pPr>
            <a:lvl5pPr lvl="4" marR="0" rtl="0" algn="l">
              <a:spcBef>
                <a:spcPts val="0"/>
              </a:spcBef>
              <a:spcAft>
                <a:spcPts val="0"/>
              </a:spcAft>
              <a:buSzPts val="1100"/>
              <a:buNone/>
              <a:defRPr b="0" i="0" sz="1400" u="none" cap="none" strike="noStrike">
                <a:solidFill>
                  <a:schemeClr val="lt2"/>
                </a:solidFill>
              </a:defRPr>
            </a:lvl5pPr>
            <a:lvl6pPr lvl="5" marR="0" rtl="0" algn="l">
              <a:spcBef>
                <a:spcPts val="0"/>
              </a:spcBef>
              <a:spcAft>
                <a:spcPts val="0"/>
              </a:spcAft>
              <a:buSzPts val="1100"/>
              <a:buNone/>
              <a:defRPr b="0" i="0" sz="1400" u="none" cap="none" strike="noStrike">
                <a:solidFill>
                  <a:schemeClr val="lt2"/>
                </a:solidFill>
              </a:defRPr>
            </a:lvl6pPr>
            <a:lvl7pPr lvl="6" marR="0" rtl="0" algn="l">
              <a:spcBef>
                <a:spcPts val="0"/>
              </a:spcBef>
              <a:spcAft>
                <a:spcPts val="0"/>
              </a:spcAft>
              <a:buSzPts val="1100"/>
              <a:buNone/>
              <a:defRPr b="0" i="0" sz="1400" u="none" cap="none" strike="noStrike">
                <a:solidFill>
                  <a:schemeClr val="lt2"/>
                </a:solidFill>
              </a:defRPr>
            </a:lvl7pPr>
            <a:lvl8pPr lvl="7" marR="0" rtl="0" algn="l">
              <a:spcBef>
                <a:spcPts val="0"/>
              </a:spcBef>
              <a:spcAft>
                <a:spcPts val="0"/>
              </a:spcAft>
              <a:buSzPts val="1100"/>
              <a:buNone/>
              <a:defRPr b="0" i="0" sz="1400" u="none" cap="none" strike="noStrike">
                <a:solidFill>
                  <a:schemeClr val="lt2"/>
                </a:solidFill>
              </a:defRPr>
            </a:lvl8pPr>
            <a:lvl9pPr lvl="8" marR="0" rtl="0" algn="l">
              <a:spcBef>
                <a:spcPts val="0"/>
              </a:spcBef>
              <a:spcAft>
                <a:spcPts val="0"/>
              </a:spcAft>
              <a:buSzPts val="1100"/>
              <a:buNone/>
              <a:defRPr b="0" i="0" sz="1400" u="none" cap="none" strike="noStrike">
                <a:solidFill>
                  <a:schemeClr val="lt2"/>
                </a:solidFill>
              </a:defRPr>
            </a:lvl9pPr>
          </a:lstStyle>
          <a:p/>
        </p:txBody>
      </p:sp>
      <p:sp>
        <p:nvSpPr>
          <p:cNvPr id="187" name="Google Shape;187;p31"/>
          <p:cNvSpPr txBox="1"/>
          <p:nvPr>
            <p:ph idx="1" type="body"/>
          </p:nvPr>
        </p:nvSpPr>
        <p:spPr>
          <a:xfrm>
            <a:off x="514351" y="1606550"/>
            <a:ext cx="7598400" cy="2736900"/>
          </a:xfrm>
          <a:prstGeom prst="rect">
            <a:avLst/>
          </a:prstGeom>
          <a:noFill/>
          <a:ln>
            <a:noFill/>
          </a:ln>
        </p:spPr>
        <p:txBody>
          <a:bodyPr anchorCtr="0" anchor="ctr" bIns="34275" lIns="68575" spcFirstLastPara="1" rIns="68575" wrap="square" tIns="34275">
            <a:normAutofit/>
          </a:bodyPr>
          <a:lstStyle>
            <a:lvl1pPr indent="-317500" lvl="0" marL="457200" marR="0" rtl="0" algn="l">
              <a:spcBef>
                <a:spcPts val="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1pPr>
            <a:lvl2pPr indent="-304800" lvl="1" marL="914400" marR="0" rtl="0" algn="l">
              <a:spcBef>
                <a:spcPts val="8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2pPr>
            <a:lvl3pPr indent="-298450" lvl="2" marL="1371600" marR="0" rtl="0" algn="l">
              <a:spcBef>
                <a:spcPts val="800"/>
              </a:spcBef>
              <a:spcAft>
                <a:spcPts val="0"/>
              </a:spcAft>
              <a:buClr>
                <a:schemeClr val="lt1"/>
              </a:buClr>
              <a:buSzPts val="1100"/>
              <a:buFont typeface="Arial"/>
              <a:buChar char="•"/>
              <a:defRPr b="0" i="0" sz="1100" u="none" cap="none" strike="noStrike">
                <a:solidFill>
                  <a:schemeClr val="lt1"/>
                </a:solidFill>
                <a:latin typeface="Calibri"/>
                <a:ea typeface="Calibri"/>
                <a:cs typeface="Calibri"/>
                <a:sym typeface="Calibri"/>
              </a:defRPr>
            </a:lvl3pPr>
            <a:lvl4pPr indent="-285750" lvl="3" marL="1828800" marR="0" rtl="0" algn="l">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4pPr>
            <a:lvl5pPr indent="-285750" lvl="4" marL="2286000" marR="0" rtl="0" algn="l">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5pPr>
            <a:lvl6pPr indent="-285750" lvl="5" marL="2743200" marR="0" rtl="0" algn="l">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6pPr>
            <a:lvl7pPr indent="-285750" lvl="6" marL="3200400" marR="0" rtl="0" algn="l">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7pPr>
            <a:lvl8pPr indent="-285750" lvl="7" marL="3657600" marR="0" rtl="0" algn="l">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8pPr>
            <a:lvl9pPr indent="-285750" lvl="8" marL="4114800" marR="0" rtl="0" algn="l">
              <a:spcBef>
                <a:spcPts val="800"/>
              </a:spcBef>
              <a:spcAft>
                <a:spcPts val="800"/>
              </a:spcAft>
              <a:buClr>
                <a:schemeClr val="lt1"/>
              </a:buClr>
              <a:buSzPts val="900"/>
              <a:buFont typeface="Arial"/>
              <a:buChar char="•"/>
              <a:defRPr b="0" i="0" sz="900" u="none" cap="none" strike="noStrike">
                <a:solidFill>
                  <a:schemeClr val="lt1"/>
                </a:solidFill>
                <a:latin typeface="Calibri"/>
                <a:ea typeface="Calibri"/>
                <a:cs typeface="Calibri"/>
                <a:sym typeface="Calibri"/>
              </a:defRPr>
            </a:lvl9pPr>
          </a:lstStyle>
          <a:p/>
        </p:txBody>
      </p:sp>
      <p:sp>
        <p:nvSpPr>
          <p:cNvPr id="188" name="Google Shape;188;p31"/>
          <p:cNvSpPr txBox="1"/>
          <p:nvPr>
            <p:ph idx="10" type="dt"/>
          </p:nvPr>
        </p:nvSpPr>
        <p:spPr>
          <a:xfrm>
            <a:off x="6442245" y="4402931"/>
            <a:ext cx="1200300" cy="2832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800" u="none" cap="none" strike="noStrike">
                <a:solidFill>
                  <a:schemeClr val="l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9pPr>
          </a:lstStyle>
          <a:p/>
        </p:txBody>
      </p:sp>
      <p:sp>
        <p:nvSpPr>
          <p:cNvPr id="189" name="Google Shape;189;p31"/>
          <p:cNvSpPr txBox="1"/>
          <p:nvPr>
            <p:ph idx="11" type="ftr"/>
          </p:nvPr>
        </p:nvSpPr>
        <p:spPr>
          <a:xfrm>
            <a:off x="514350" y="4402931"/>
            <a:ext cx="5870700" cy="2832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800" u="none" cap="none" strike="noStrike">
                <a:solidFill>
                  <a:schemeClr val="l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9pPr>
          </a:lstStyle>
          <a:p/>
        </p:txBody>
      </p:sp>
      <p:sp>
        <p:nvSpPr>
          <p:cNvPr id="190" name="Google Shape;190;p31"/>
          <p:cNvSpPr txBox="1"/>
          <p:nvPr>
            <p:ph idx="12" type="sldNum"/>
          </p:nvPr>
        </p:nvSpPr>
        <p:spPr>
          <a:xfrm>
            <a:off x="7699545" y="4402931"/>
            <a:ext cx="413400" cy="283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800" u="none" cap="none" strike="noStrike">
                <a:solidFill>
                  <a:schemeClr val="lt1"/>
                </a:solidFill>
                <a:latin typeface="Calibri"/>
                <a:ea typeface="Calibri"/>
                <a:cs typeface="Calibri"/>
                <a:sym typeface="Calibri"/>
              </a:defRPr>
            </a:lvl1pPr>
            <a:lvl2pPr indent="0" lvl="1" marL="0" marR="0" rtl="0" algn="r">
              <a:spcBef>
                <a:spcPts val="0"/>
              </a:spcBef>
              <a:buNone/>
              <a:defRPr b="0" i="0" sz="800" u="none" cap="none" strike="noStrike">
                <a:solidFill>
                  <a:schemeClr val="lt1"/>
                </a:solidFill>
                <a:latin typeface="Calibri"/>
                <a:ea typeface="Calibri"/>
                <a:cs typeface="Calibri"/>
                <a:sym typeface="Calibri"/>
              </a:defRPr>
            </a:lvl2pPr>
            <a:lvl3pPr indent="0" lvl="2" marL="0" marR="0" rtl="0" algn="r">
              <a:spcBef>
                <a:spcPts val="0"/>
              </a:spcBef>
              <a:buNone/>
              <a:defRPr b="0" i="0" sz="800" u="none" cap="none" strike="noStrike">
                <a:solidFill>
                  <a:schemeClr val="lt1"/>
                </a:solidFill>
                <a:latin typeface="Calibri"/>
                <a:ea typeface="Calibri"/>
                <a:cs typeface="Calibri"/>
                <a:sym typeface="Calibri"/>
              </a:defRPr>
            </a:lvl3pPr>
            <a:lvl4pPr indent="0" lvl="3" marL="0" marR="0" rtl="0" algn="r">
              <a:spcBef>
                <a:spcPts val="0"/>
              </a:spcBef>
              <a:buNone/>
              <a:defRPr b="0" i="0" sz="800" u="none" cap="none" strike="noStrike">
                <a:solidFill>
                  <a:schemeClr val="lt1"/>
                </a:solidFill>
                <a:latin typeface="Calibri"/>
                <a:ea typeface="Calibri"/>
                <a:cs typeface="Calibri"/>
                <a:sym typeface="Calibri"/>
              </a:defRPr>
            </a:lvl4pPr>
            <a:lvl5pPr indent="0" lvl="4" marL="0" marR="0" rtl="0" algn="r">
              <a:spcBef>
                <a:spcPts val="0"/>
              </a:spcBef>
              <a:buNone/>
              <a:defRPr b="0" i="0" sz="800" u="none" cap="none" strike="noStrike">
                <a:solidFill>
                  <a:schemeClr val="lt1"/>
                </a:solidFill>
                <a:latin typeface="Calibri"/>
                <a:ea typeface="Calibri"/>
                <a:cs typeface="Calibri"/>
                <a:sym typeface="Calibri"/>
              </a:defRPr>
            </a:lvl5pPr>
            <a:lvl6pPr indent="0" lvl="5" marL="0" marR="0" rtl="0" algn="r">
              <a:spcBef>
                <a:spcPts val="0"/>
              </a:spcBef>
              <a:buNone/>
              <a:defRPr b="0" i="0" sz="800" u="none" cap="none" strike="noStrike">
                <a:solidFill>
                  <a:schemeClr val="lt1"/>
                </a:solidFill>
                <a:latin typeface="Calibri"/>
                <a:ea typeface="Calibri"/>
                <a:cs typeface="Calibri"/>
                <a:sym typeface="Calibri"/>
              </a:defRPr>
            </a:lvl6pPr>
            <a:lvl7pPr indent="0" lvl="6" marL="0" marR="0" rtl="0" algn="r">
              <a:spcBef>
                <a:spcPts val="0"/>
              </a:spcBef>
              <a:buNone/>
              <a:defRPr b="0" i="0" sz="800" u="none" cap="none" strike="noStrike">
                <a:solidFill>
                  <a:schemeClr val="lt1"/>
                </a:solidFill>
                <a:latin typeface="Calibri"/>
                <a:ea typeface="Calibri"/>
                <a:cs typeface="Calibri"/>
                <a:sym typeface="Calibri"/>
              </a:defRPr>
            </a:lvl7pPr>
            <a:lvl8pPr indent="0" lvl="7" marL="0" marR="0" rtl="0" algn="r">
              <a:spcBef>
                <a:spcPts val="0"/>
              </a:spcBef>
              <a:buNone/>
              <a:defRPr b="0" i="0" sz="800" u="none" cap="none" strike="noStrike">
                <a:solidFill>
                  <a:schemeClr val="lt1"/>
                </a:solidFill>
                <a:latin typeface="Calibri"/>
                <a:ea typeface="Calibri"/>
                <a:cs typeface="Calibri"/>
                <a:sym typeface="Calibri"/>
              </a:defRPr>
            </a:lvl8pPr>
            <a:lvl9pPr indent="0" lvl="8" marL="0" marR="0" rtl="0" algn="r">
              <a:spcBef>
                <a:spcPts val="0"/>
              </a:spcBef>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hyperlink" Target="http://drive.google.com/file/d/17fk6MxhMLcLkOAtlnXfJR2eQma3xGw2F/view"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1.jpg"/><Relationship Id="rId5"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17.jpg"/><Relationship Id="rId5"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3.jpg"/><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3.jpg"/><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3.jpg"/><Relationship Id="rId4" Type="http://schemas.openxmlformats.org/officeDocument/2006/relationships/image" Target="../media/image16.png"/><Relationship Id="rId5" Type="http://schemas.openxmlformats.org/officeDocument/2006/relationships/image" Target="../media/image3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3.jp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3.jpg"/><Relationship Id="rId4" Type="http://schemas.openxmlformats.org/officeDocument/2006/relationships/image" Target="../media/image3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3.jpg"/><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3.jpg"/><Relationship Id="rId4" Type="http://schemas.openxmlformats.org/officeDocument/2006/relationships/image" Target="../media/image2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3.jpg"/><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3.jpg"/><Relationship Id="rId4" Type="http://schemas.openxmlformats.org/officeDocument/2006/relationships/image" Target="../media/image4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4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image" Target="../media/image21.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0.jpg"/><Relationship Id="rId5"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http://drive.google.com/file/d/1s-qvNOtWMnOYOScIt2R1AeliXzmLnDp2/view" TargetMode="Externa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49" title="23-reunification-video-v4-final.mp4">
            <a:hlinkClick r:id="rId3"/>
          </p:cNvPr>
          <p:cNvPicPr preferRelativeResize="0"/>
          <p:nvPr/>
        </p:nvPicPr>
        <p:blipFill>
          <a:blip r:embed="rId4">
            <a:alphaModFix/>
          </a:blip>
          <a:stretch>
            <a:fillRect/>
          </a:stretch>
        </p:blipFill>
        <p:spPr>
          <a:xfrm>
            <a:off x="1176575" y="25175"/>
            <a:ext cx="6790849" cy="5093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8"/>
          <p:cNvSpPr txBox="1"/>
          <p:nvPr>
            <p:ph type="title"/>
          </p:nvPr>
        </p:nvSpPr>
        <p:spPr>
          <a:xfrm>
            <a:off x="648525" y="347525"/>
            <a:ext cx="5698800" cy="857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3600">
                <a:latin typeface="Open Sans"/>
                <a:ea typeface="Open Sans"/>
                <a:cs typeface="Open Sans"/>
                <a:sym typeface="Open Sans"/>
              </a:rPr>
              <a:t>Some </a:t>
            </a:r>
            <a:r>
              <a:rPr lang="en" sz="3600">
                <a:latin typeface="Open Sans"/>
                <a:ea typeface="Open Sans"/>
                <a:cs typeface="Open Sans"/>
                <a:sym typeface="Open Sans"/>
              </a:rPr>
              <a:t>Numbers</a:t>
            </a:r>
            <a:endParaRPr sz="3600">
              <a:latin typeface="Open Sans"/>
              <a:ea typeface="Open Sans"/>
              <a:cs typeface="Open Sans"/>
              <a:sym typeface="Open Sans"/>
            </a:endParaRPr>
          </a:p>
        </p:txBody>
      </p:sp>
      <p:sp>
        <p:nvSpPr>
          <p:cNvPr id="478" name="Google Shape;478;p58"/>
          <p:cNvSpPr txBox="1"/>
          <p:nvPr>
            <p:ph idx="1" type="body"/>
          </p:nvPr>
        </p:nvSpPr>
        <p:spPr>
          <a:xfrm>
            <a:off x="385775" y="1294775"/>
            <a:ext cx="8196600" cy="2778600"/>
          </a:xfrm>
          <a:prstGeom prst="rect">
            <a:avLst/>
          </a:prstGeom>
          <a:noFill/>
          <a:ln>
            <a:noFill/>
          </a:ln>
        </p:spPr>
        <p:txBody>
          <a:bodyPr anchorCtr="0" anchor="t" bIns="34275" lIns="68575" spcFirstLastPara="1" rIns="68575" wrap="square" tIns="34275">
            <a:noAutofit/>
          </a:bodyPr>
          <a:lstStyle/>
          <a:p>
            <a:pPr indent="-368300" lvl="0" marL="457200" rtl="0" algn="l">
              <a:lnSpc>
                <a:spcPct val="90000"/>
              </a:lnSpc>
              <a:spcBef>
                <a:spcPts val="0"/>
              </a:spcBef>
              <a:spcAft>
                <a:spcPts val="0"/>
              </a:spcAft>
              <a:buSzPts val="2200"/>
              <a:buFont typeface="Open Sans"/>
              <a:buChar char="•"/>
            </a:pPr>
            <a:r>
              <a:rPr lang="en" sz="2200">
                <a:latin typeface="Open Sans"/>
                <a:ea typeface="Open Sans"/>
                <a:cs typeface="Open Sans"/>
                <a:sym typeface="Open Sans"/>
              </a:rPr>
              <a:t>Communicants</a:t>
            </a:r>
            <a:endParaRPr sz="2200">
              <a:latin typeface="Open Sans"/>
              <a:ea typeface="Open Sans"/>
              <a:cs typeface="Open Sans"/>
              <a:sym typeface="Open Sans"/>
            </a:endParaRPr>
          </a:p>
          <a:p>
            <a:pPr indent="0" lvl="0" marL="457200" rtl="0" algn="l">
              <a:lnSpc>
                <a:spcPct val="90000"/>
              </a:lnSpc>
              <a:spcBef>
                <a:spcPts val="0"/>
              </a:spcBef>
              <a:spcAft>
                <a:spcPts val="0"/>
              </a:spcAft>
              <a:buNone/>
            </a:pPr>
            <a:r>
              <a:t/>
            </a:r>
            <a:endParaRPr sz="1300">
              <a:latin typeface="Open Sans"/>
              <a:ea typeface="Open Sans"/>
              <a:cs typeface="Open Sans"/>
              <a:sym typeface="Open Sans"/>
            </a:endParaRPr>
          </a:p>
          <a:p>
            <a:pPr indent="-355600" lvl="1" marL="914400" rtl="0" algn="l">
              <a:lnSpc>
                <a:spcPct val="115000"/>
              </a:lnSpc>
              <a:spcBef>
                <a:spcPts val="400"/>
              </a:spcBef>
              <a:spcAft>
                <a:spcPts val="0"/>
              </a:spcAft>
              <a:buSzPts val="2000"/>
              <a:buFont typeface="Open Sans"/>
              <a:buChar char="•"/>
            </a:pPr>
            <a:r>
              <a:rPr lang="en" sz="2000">
                <a:latin typeface="Open Sans"/>
                <a:ea typeface="Open Sans"/>
                <a:cs typeface="Open Sans"/>
                <a:sym typeface="Open Sans"/>
              </a:rPr>
              <a:t>1904 – two dioceses totaled 18,918</a:t>
            </a:r>
            <a:endParaRPr sz="2000">
              <a:latin typeface="Open Sans"/>
              <a:ea typeface="Open Sans"/>
              <a:cs typeface="Open Sans"/>
              <a:sym typeface="Open Sans"/>
            </a:endParaRPr>
          </a:p>
          <a:p>
            <a:pPr indent="-355600" lvl="1" marL="914400" rtl="0" algn="l">
              <a:lnSpc>
                <a:spcPct val="115000"/>
              </a:lnSpc>
              <a:spcBef>
                <a:spcPts val="0"/>
              </a:spcBef>
              <a:spcAft>
                <a:spcPts val="0"/>
              </a:spcAft>
              <a:buSzPts val="2000"/>
              <a:buFont typeface="Open Sans"/>
              <a:buChar char="•"/>
            </a:pPr>
            <a:r>
              <a:rPr lang="en" sz="2000">
                <a:latin typeface="Open Sans"/>
                <a:ea typeface="Open Sans"/>
                <a:cs typeface="Open Sans"/>
                <a:sym typeface="Open Sans"/>
              </a:rPr>
              <a:t>1925 – Bp. Talbot retirement: had grown to 29,898 (58% growth in two decades)</a:t>
            </a:r>
            <a:endParaRPr sz="2000">
              <a:latin typeface="Open Sans"/>
              <a:ea typeface="Open Sans"/>
              <a:cs typeface="Open Sans"/>
              <a:sym typeface="Open Sans"/>
            </a:endParaRPr>
          </a:p>
          <a:p>
            <a:pPr indent="-355600" lvl="1" marL="914400" rtl="0" algn="l">
              <a:lnSpc>
                <a:spcPct val="115000"/>
              </a:lnSpc>
              <a:spcBef>
                <a:spcPts val="0"/>
              </a:spcBef>
              <a:spcAft>
                <a:spcPts val="0"/>
              </a:spcAft>
              <a:buSzPts val="2000"/>
              <a:buFont typeface="Open Sans"/>
              <a:buChar char="•"/>
            </a:pPr>
            <a:r>
              <a:rPr lang="en" sz="2000">
                <a:latin typeface="Open Sans"/>
                <a:ea typeface="Open Sans"/>
                <a:cs typeface="Open Sans"/>
                <a:sym typeface="Open Sans"/>
              </a:rPr>
              <a:t>2021 – two dioceses total 17,254</a:t>
            </a:r>
            <a:endParaRPr sz="2000">
              <a:latin typeface="Open Sans"/>
              <a:ea typeface="Open Sans"/>
              <a:cs typeface="Open Sans"/>
              <a:sym typeface="Open Sans"/>
            </a:endParaRPr>
          </a:p>
          <a:p>
            <a:pPr indent="0" lvl="0" marL="914400" rtl="0" algn="l">
              <a:lnSpc>
                <a:spcPct val="115000"/>
              </a:lnSpc>
              <a:spcBef>
                <a:spcPts val="400"/>
              </a:spcBef>
              <a:spcAft>
                <a:spcPts val="0"/>
              </a:spcAft>
              <a:buNone/>
            </a:pPr>
            <a:r>
              <a:t/>
            </a:r>
            <a:endParaRPr sz="1200">
              <a:latin typeface="Open Sans"/>
              <a:ea typeface="Open Sans"/>
              <a:cs typeface="Open Sans"/>
              <a:sym typeface="Open Sans"/>
            </a:endParaRPr>
          </a:p>
          <a:p>
            <a:pPr indent="-361950" lvl="0" marL="457200" rtl="0" algn="l">
              <a:lnSpc>
                <a:spcPct val="90000"/>
              </a:lnSpc>
              <a:spcBef>
                <a:spcPts val="800"/>
              </a:spcBef>
              <a:spcAft>
                <a:spcPts val="0"/>
              </a:spcAft>
              <a:buSzPts val="2100"/>
              <a:buFont typeface="Open Sans"/>
              <a:buChar char="•"/>
            </a:pPr>
            <a:r>
              <a:rPr lang="en" sz="2100">
                <a:latin typeface="Open Sans"/>
                <a:ea typeface="Open Sans"/>
                <a:cs typeface="Open Sans"/>
                <a:sym typeface="Open Sans"/>
              </a:rPr>
              <a:t>We are smaller now than when we split nearly 120 years ago</a:t>
            </a:r>
            <a:endParaRPr sz="21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9"/>
          <p:cNvSpPr txBox="1"/>
          <p:nvPr>
            <p:ph type="title"/>
          </p:nvPr>
        </p:nvSpPr>
        <p:spPr>
          <a:xfrm>
            <a:off x="469850" y="332400"/>
            <a:ext cx="7405500" cy="819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3000"/>
              <a:t>Other Episcopal </a:t>
            </a:r>
            <a:r>
              <a:rPr lang="en" sz="3000"/>
              <a:t>Dioceses &amp; Reunification</a:t>
            </a:r>
            <a:r>
              <a:rPr lang="en"/>
              <a:t> </a:t>
            </a:r>
            <a:endParaRPr/>
          </a:p>
        </p:txBody>
      </p:sp>
      <p:sp>
        <p:nvSpPr>
          <p:cNvPr id="484" name="Google Shape;484;p59"/>
          <p:cNvSpPr txBox="1"/>
          <p:nvPr>
            <p:ph idx="1" type="body"/>
          </p:nvPr>
        </p:nvSpPr>
        <p:spPr>
          <a:xfrm>
            <a:off x="395200" y="1110725"/>
            <a:ext cx="8442900" cy="3524100"/>
          </a:xfrm>
          <a:prstGeom prst="rect">
            <a:avLst/>
          </a:prstGeom>
          <a:noFill/>
          <a:ln>
            <a:noFill/>
          </a:ln>
        </p:spPr>
        <p:txBody>
          <a:bodyPr anchorCtr="0" anchor="t" bIns="34275" lIns="68575" spcFirstLastPara="1" rIns="68575" wrap="square" tIns="34275">
            <a:noAutofit/>
          </a:bodyPr>
          <a:lstStyle/>
          <a:p>
            <a:pPr indent="-355600" lvl="0" marL="457200" rtl="0" algn="l">
              <a:lnSpc>
                <a:spcPct val="115000"/>
              </a:lnSpc>
              <a:spcBef>
                <a:spcPts val="0"/>
              </a:spcBef>
              <a:spcAft>
                <a:spcPts val="0"/>
              </a:spcAft>
              <a:buSzPts val="2000"/>
              <a:buChar char="•"/>
            </a:pPr>
            <a:r>
              <a:rPr lang="en" sz="2000"/>
              <a:t>Duluth and Minnesota reunified - 1944</a:t>
            </a:r>
            <a:endParaRPr sz="2000"/>
          </a:p>
          <a:p>
            <a:pPr indent="-355600" lvl="0" marL="457200" rtl="0" algn="l">
              <a:lnSpc>
                <a:spcPct val="115000"/>
              </a:lnSpc>
              <a:spcBef>
                <a:spcPts val="0"/>
              </a:spcBef>
              <a:spcAft>
                <a:spcPts val="0"/>
              </a:spcAft>
              <a:buSzPts val="2000"/>
              <a:buChar char="•"/>
            </a:pPr>
            <a:r>
              <a:rPr lang="en" sz="2000"/>
              <a:t>Chicago and Quincy reunified in - 2013</a:t>
            </a:r>
            <a:endParaRPr sz="2000"/>
          </a:p>
          <a:p>
            <a:pPr indent="-355600" lvl="0" marL="457200" rtl="0" algn="l">
              <a:lnSpc>
                <a:spcPct val="115000"/>
              </a:lnSpc>
              <a:spcBef>
                <a:spcPts val="0"/>
              </a:spcBef>
              <a:spcAft>
                <a:spcPts val="0"/>
              </a:spcAft>
              <a:buSzPts val="2000"/>
              <a:buChar char="•"/>
            </a:pPr>
            <a:r>
              <a:rPr lang="en" sz="2000"/>
              <a:t>Texas and Fort Worth reunified - 2022</a:t>
            </a:r>
            <a:endParaRPr sz="2000"/>
          </a:p>
          <a:p>
            <a:pPr indent="-355600" lvl="0" marL="457200" rtl="0" algn="l">
              <a:lnSpc>
                <a:spcPct val="115000"/>
              </a:lnSpc>
              <a:spcBef>
                <a:spcPts val="0"/>
              </a:spcBef>
              <a:spcAft>
                <a:spcPts val="0"/>
              </a:spcAft>
              <a:buSzPts val="2000"/>
              <a:buChar char="•"/>
            </a:pPr>
            <a:r>
              <a:rPr lang="en" sz="2000"/>
              <a:t>The three dioceses of Wisconsin voting </a:t>
            </a:r>
            <a:r>
              <a:rPr lang="en" sz="2000"/>
              <a:t>on reunification - </a:t>
            </a:r>
            <a:r>
              <a:rPr lang="en" sz="2000"/>
              <a:t>October 2023 </a:t>
            </a:r>
            <a:endParaRPr sz="2000"/>
          </a:p>
          <a:p>
            <a:pPr indent="-355600" lvl="0" marL="457200" rtl="0" algn="l">
              <a:lnSpc>
                <a:spcPct val="115000"/>
              </a:lnSpc>
              <a:spcBef>
                <a:spcPts val="0"/>
              </a:spcBef>
              <a:spcAft>
                <a:spcPts val="0"/>
              </a:spcAft>
              <a:buSzPts val="2000"/>
              <a:buChar char="•"/>
            </a:pPr>
            <a:r>
              <a:rPr lang="en" sz="2000"/>
              <a:t>Eastern Michigan and Western Michigan voting on juncture - March 2024</a:t>
            </a:r>
            <a:endParaRPr sz="2000"/>
          </a:p>
          <a:p>
            <a:pPr indent="-355600" lvl="0" marL="457200" rtl="0" algn="l">
              <a:lnSpc>
                <a:spcPct val="115000"/>
              </a:lnSpc>
              <a:spcBef>
                <a:spcPts val="0"/>
              </a:spcBef>
              <a:spcAft>
                <a:spcPts val="0"/>
              </a:spcAft>
              <a:buSzPts val="2000"/>
              <a:buChar char="•"/>
            </a:pPr>
            <a:r>
              <a:rPr lang="en" sz="2000"/>
              <a:t>Northeast Pennsylvania and Western New York sharing a bishop</a:t>
            </a:r>
            <a:endParaRPr sz="2000"/>
          </a:p>
          <a:p>
            <a:pPr indent="-355600" lvl="0" marL="457200" rtl="0" algn="l">
              <a:lnSpc>
                <a:spcPct val="115000"/>
              </a:lnSpc>
              <a:spcBef>
                <a:spcPts val="0"/>
              </a:spcBef>
              <a:spcAft>
                <a:spcPts val="0"/>
              </a:spcAft>
              <a:buSzPts val="2000"/>
              <a:buChar char="•"/>
            </a:pPr>
            <a:r>
              <a:rPr lang="en" sz="2000"/>
              <a:t>Dioceses of Northern Indiana and Indianapolis are in discernment</a:t>
            </a:r>
            <a:endParaRPr sz="2000"/>
          </a:p>
          <a:p>
            <a:pPr indent="-355600" lvl="0" marL="457200" rtl="0" algn="l">
              <a:lnSpc>
                <a:spcPct val="115000"/>
              </a:lnSpc>
              <a:spcBef>
                <a:spcPts val="0"/>
              </a:spcBef>
              <a:spcAft>
                <a:spcPts val="0"/>
              </a:spcAft>
              <a:buSzPts val="2000"/>
              <a:buChar char="•"/>
            </a:pPr>
            <a:r>
              <a:rPr lang="en" sz="2000"/>
              <a:t>Maine-Vermont-New Hampshire:  bishops are diocesan in their home diocese and serving as assisting bishops in the other two while the dioceses discern ways forward</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graphicFrame>
        <p:nvGraphicFramePr>
          <p:cNvPr id="489" name="Google Shape;489;p60"/>
          <p:cNvGraphicFramePr/>
          <p:nvPr/>
        </p:nvGraphicFramePr>
        <p:xfrm>
          <a:off x="3002513" y="401549"/>
          <a:ext cx="3000000" cy="3000000"/>
        </p:xfrm>
        <a:graphic>
          <a:graphicData uri="http://schemas.openxmlformats.org/drawingml/2006/table">
            <a:tbl>
              <a:tblPr>
                <a:noFill/>
                <a:tableStyleId>{D183823E-3131-4683-8E83-1285BE12C307}</a:tableStyleId>
              </a:tblPr>
              <a:tblGrid>
                <a:gridCol w="1569475"/>
                <a:gridCol w="1227875"/>
                <a:gridCol w="1247000"/>
                <a:gridCol w="1131050"/>
              </a:tblGrid>
              <a:tr h="755625">
                <a:tc>
                  <a:txBody>
                    <a:bodyPr/>
                    <a:lstStyle/>
                    <a:p>
                      <a:pPr indent="0" lvl="0" marL="0" marR="0" rtl="0" algn="l">
                        <a:spcBef>
                          <a:spcPts val="0"/>
                        </a:spcBef>
                        <a:spcAft>
                          <a:spcPts val="0"/>
                        </a:spcAft>
                        <a:buNone/>
                      </a:pPr>
                      <a:r>
                        <a:rPr b="1" i="0" lang="en" sz="2200" u="none" cap="none" strike="noStrike">
                          <a:solidFill>
                            <a:schemeClr val="lt1"/>
                          </a:solidFill>
                          <a:latin typeface="Calibri"/>
                          <a:ea typeface="Calibri"/>
                          <a:cs typeface="Calibri"/>
                          <a:sym typeface="Calibri"/>
                        </a:rPr>
                        <a:t>Diocese</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i="0" lang="en" sz="2200" u="none" cap="none" strike="noStrike">
                          <a:solidFill>
                            <a:schemeClr val="lt1"/>
                          </a:solidFill>
                          <a:latin typeface="Calibri"/>
                          <a:ea typeface="Calibri"/>
                          <a:cs typeface="Calibri"/>
                          <a:sym typeface="Calibri"/>
                        </a:rPr>
                        <a:t>Parishes</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 sz="2200">
                          <a:solidFill>
                            <a:schemeClr val="lt1"/>
                          </a:solidFill>
                          <a:latin typeface="Calibri"/>
                          <a:ea typeface="Calibri"/>
                          <a:cs typeface="Calibri"/>
                          <a:sym typeface="Calibri"/>
                        </a:rPr>
                        <a:t>   </a:t>
                      </a:r>
                      <a:r>
                        <a:rPr b="1" i="0" lang="en" sz="2200" u="none" cap="none" strike="noStrike">
                          <a:solidFill>
                            <a:schemeClr val="lt1"/>
                          </a:solidFill>
                          <a:latin typeface="Calibri"/>
                          <a:ea typeface="Calibri"/>
                          <a:cs typeface="Calibri"/>
                          <a:sym typeface="Calibri"/>
                        </a:rPr>
                        <a:t>Sq Miles</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lang="en" sz="2200">
                          <a:solidFill>
                            <a:schemeClr val="lt1"/>
                          </a:solidFill>
                          <a:latin typeface="Calibri"/>
                          <a:ea typeface="Calibri"/>
                          <a:cs typeface="Calibri"/>
                          <a:sym typeface="Calibri"/>
                        </a:rPr>
                        <a:t>     </a:t>
                      </a:r>
                      <a:r>
                        <a:rPr b="1" i="0" lang="en" sz="2200" u="none" cap="none" strike="noStrike">
                          <a:solidFill>
                            <a:schemeClr val="lt1"/>
                          </a:solidFill>
                          <a:latin typeface="Calibri"/>
                          <a:ea typeface="Calibri"/>
                          <a:cs typeface="Calibri"/>
                          <a:sym typeface="Calibri"/>
                        </a:rPr>
                        <a:t>Year                             Formed</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1825">
                <a:tc>
                  <a:txBody>
                    <a:bodyPr/>
                    <a:lstStyle/>
                    <a:p>
                      <a:pPr indent="0" lvl="0" marL="0" marR="0" rtl="0" algn="l">
                        <a:spcBef>
                          <a:spcPts val="0"/>
                        </a:spcBef>
                        <a:spcAft>
                          <a:spcPts val="0"/>
                        </a:spcAft>
                        <a:buNone/>
                      </a:pPr>
                      <a:r>
                        <a:rPr b="0" i="0" lang="en" sz="2200" u="none" cap="none" strike="noStrike">
                          <a:solidFill>
                            <a:schemeClr val="lt1"/>
                          </a:solidFill>
                          <a:latin typeface="Calibri"/>
                          <a:ea typeface="Calibri"/>
                          <a:cs typeface="Calibri"/>
                          <a:sym typeface="Calibri"/>
                        </a:rPr>
                        <a:t>Montana</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 sz="2200" u="none" cap="none" strike="noStrike">
                          <a:solidFill>
                            <a:schemeClr val="lt1"/>
                          </a:solidFill>
                          <a:latin typeface="Calibri"/>
                          <a:ea typeface="Calibri"/>
                          <a:cs typeface="Calibri"/>
                          <a:sym typeface="Calibri"/>
                        </a:rPr>
                        <a:t>34</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147040</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1904</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1825">
                <a:tc>
                  <a:txBody>
                    <a:bodyPr/>
                    <a:lstStyle/>
                    <a:p>
                      <a:pPr indent="0" lvl="0" marL="0" marR="0" rtl="0" algn="l">
                        <a:spcBef>
                          <a:spcPts val="0"/>
                        </a:spcBef>
                        <a:spcAft>
                          <a:spcPts val="0"/>
                        </a:spcAft>
                        <a:buNone/>
                      </a:pPr>
                      <a:r>
                        <a:rPr b="0" i="0" lang="en" sz="2200" u="none" cap="none" strike="noStrike">
                          <a:solidFill>
                            <a:schemeClr val="lt1"/>
                          </a:solidFill>
                          <a:latin typeface="Calibri"/>
                          <a:ea typeface="Calibri"/>
                          <a:cs typeface="Calibri"/>
                          <a:sym typeface="Calibri"/>
                        </a:rPr>
                        <a:t>Arizona</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 sz="2200" u="none" cap="none" strike="noStrike">
                          <a:solidFill>
                            <a:schemeClr val="lt1"/>
                          </a:solidFill>
                          <a:latin typeface="Calibri"/>
                          <a:ea typeface="Calibri"/>
                          <a:cs typeface="Calibri"/>
                          <a:sym typeface="Calibri"/>
                        </a:rPr>
                        <a:t>80</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113990</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1959</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1825">
                <a:tc>
                  <a:txBody>
                    <a:bodyPr/>
                    <a:lstStyle/>
                    <a:p>
                      <a:pPr indent="0" lvl="0" marL="0" marR="0" rtl="0" algn="l">
                        <a:spcBef>
                          <a:spcPts val="0"/>
                        </a:spcBef>
                        <a:spcAft>
                          <a:spcPts val="0"/>
                        </a:spcAft>
                        <a:buNone/>
                      </a:pPr>
                      <a:r>
                        <a:rPr b="0" i="0" lang="en" sz="2200" u="none" cap="none" strike="noStrike">
                          <a:solidFill>
                            <a:schemeClr val="lt1"/>
                          </a:solidFill>
                          <a:latin typeface="Calibri"/>
                          <a:ea typeface="Calibri"/>
                          <a:cs typeface="Calibri"/>
                          <a:sym typeface="Calibri"/>
                        </a:rPr>
                        <a:t>Nevada</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 sz="2200" u="none" cap="none" strike="noStrike">
                          <a:solidFill>
                            <a:schemeClr val="lt1"/>
                          </a:solidFill>
                          <a:latin typeface="Calibri"/>
                          <a:ea typeface="Calibri"/>
                          <a:cs typeface="Calibri"/>
                          <a:sym typeface="Calibri"/>
                        </a:rPr>
                        <a:t>34</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110572</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1970</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1825">
                <a:tc>
                  <a:txBody>
                    <a:bodyPr/>
                    <a:lstStyle/>
                    <a:p>
                      <a:pPr indent="0" lvl="0" marL="0" marR="0" rtl="0" algn="l">
                        <a:spcBef>
                          <a:spcPts val="0"/>
                        </a:spcBef>
                        <a:spcAft>
                          <a:spcPts val="0"/>
                        </a:spcAft>
                        <a:buNone/>
                      </a:pPr>
                      <a:r>
                        <a:rPr b="0" i="0" lang="en" sz="2200" u="none" cap="none" strike="noStrike">
                          <a:solidFill>
                            <a:schemeClr val="lt1"/>
                          </a:solidFill>
                          <a:latin typeface="Calibri"/>
                          <a:ea typeface="Calibri"/>
                          <a:cs typeface="Calibri"/>
                          <a:sym typeface="Calibri"/>
                        </a:rPr>
                        <a:t>Colorado</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 sz="2200" u="none" cap="none" strike="noStrike">
                          <a:solidFill>
                            <a:schemeClr val="lt1"/>
                          </a:solidFill>
                          <a:latin typeface="Calibri"/>
                          <a:ea typeface="Calibri"/>
                          <a:cs typeface="Calibri"/>
                          <a:sym typeface="Calibri"/>
                        </a:rPr>
                        <a:t>93</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104094</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1887</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1825">
                <a:tc>
                  <a:txBody>
                    <a:bodyPr/>
                    <a:lstStyle/>
                    <a:p>
                      <a:pPr indent="0" lvl="0" marL="0" marR="0" rtl="0" algn="l">
                        <a:spcBef>
                          <a:spcPts val="0"/>
                        </a:spcBef>
                        <a:spcAft>
                          <a:spcPts val="0"/>
                        </a:spcAft>
                        <a:buNone/>
                      </a:pPr>
                      <a:r>
                        <a:rPr b="0" i="0" lang="en" sz="2200" u="none" cap="none" strike="noStrike">
                          <a:solidFill>
                            <a:schemeClr val="lt1"/>
                          </a:solidFill>
                          <a:latin typeface="Calibri"/>
                          <a:ea typeface="Calibri"/>
                          <a:cs typeface="Calibri"/>
                          <a:sym typeface="Calibri"/>
                        </a:rPr>
                        <a:t>Wyoming</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 sz="2200" u="none" cap="none" strike="noStrike">
                          <a:solidFill>
                            <a:schemeClr val="lt1"/>
                          </a:solidFill>
                          <a:latin typeface="Calibri"/>
                          <a:ea typeface="Calibri"/>
                          <a:cs typeface="Calibri"/>
                          <a:sym typeface="Calibri"/>
                        </a:rPr>
                        <a:t>44</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97813</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1968</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1825">
                <a:tc>
                  <a:txBody>
                    <a:bodyPr/>
                    <a:lstStyle/>
                    <a:p>
                      <a:pPr indent="0" lvl="0" marL="0" marR="0" rtl="0" algn="l">
                        <a:spcBef>
                          <a:spcPts val="0"/>
                        </a:spcBef>
                        <a:spcAft>
                          <a:spcPts val="0"/>
                        </a:spcAft>
                        <a:buNone/>
                      </a:pPr>
                      <a:r>
                        <a:rPr b="0" i="0" lang="en" sz="2200" u="none" cap="none" strike="noStrike">
                          <a:solidFill>
                            <a:schemeClr val="lt1"/>
                          </a:solidFill>
                          <a:latin typeface="Calibri"/>
                          <a:ea typeface="Calibri"/>
                          <a:cs typeface="Calibri"/>
                          <a:sym typeface="Calibri"/>
                        </a:rPr>
                        <a:t>Minnesota</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 sz="2200" u="none" cap="none" strike="noStrike">
                          <a:solidFill>
                            <a:schemeClr val="lt1"/>
                          </a:solidFill>
                          <a:latin typeface="Calibri"/>
                          <a:ea typeface="Calibri"/>
                          <a:cs typeface="Calibri"/>
                          <a:sym typeface="Calibri"/>
                        </a:rPr>
                        <a:t>111</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86936</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1857</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1825">
                <a:tc>
                  <a:txBody>
                    <a:bodyPr/>
                    <a:lstStyle/>
                    <a:p>
                      <a:pPr indent="0" lvl="0" marL="0" marR="0" rtl="0" algn="l">
                        <a:spcBef>
                          <a:spcPts val="0"/>
                        </a:spcBef>
                        <a:spcAft>
                          <a:spcPts val="0"/>
                        </a:spcAft>
                        <a:buNone/>
                      </a:pPr>
                      <a:r>
                        <a:rPr b="0" i="0" lang="en" sz="2200" u="none" cap="none" strike="noStrike">
                          <a:solidFill>
                            <a:schemeClr val="lt1"/>
                          </a:solidFill>
                          <a:latin typeface="Calibri"/>
                          <a:ea typeface="Calibri"/>
                          <a:cs typeface="Calibri"/>
                          <a:sym typeface="Calibri"/>
                        </a:rPr>
                        <a:t>Nebraska</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 sz="2200" u="none" cap="none" strike="noStrike">
                          <a:solidFill>
                            <a:schemeClr val="lt1"/>
                          </a:solidFill>
                          <a:latin typeface="Calibri"/>
                          <a:ea typeface="Calibri"/>
                          <a:cs typeface="Calibri"/>
                          <a:sym typeface="Calibri"/>
                        </a:rPr>
                        <a:t>52</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77358</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1868</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1825">
                <a:tc>
                  <a:txBody>
                    <a:bodyPr/>
                    <a:lstStyle/>
                    <a:p>
                      <a:pPr indent="0" lvl="0" marL="0" marR="0" rtl="0" algn="l">
                        <a:spcBef>
                          <a:spcPts val="0"/>
                        </a:spcBef>
                        <a:spcAft>
                          <a:spcPts val="0"/>
                        </a:spcAft>
                        <a:buNone/>
                      </a:pPr>
                      <a:r>
                        <a:rPr b="0" i="0" lang="en" sz="2200" u="none" cap="none" strike="noStrike">
                          <a:solidFill>
                            <a:schemeClr val="lt1"/>
                          </a:solidFill>
                          <a:latin typeface="Calibri"/>
                          <a:ea typeface="Calibri"/>
                          <a:cs typeface="Calibri"/>
                          <a:sym typeface="Calibri"/>
                        </a:rPr>
                        <a:t>West Virginia</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 sz="2200" u="none" cap="none" strike="noStrike">
                          <a:solidFill>
                            <a:schemeClr val="lt1"/>
                          </a:solidFill>
                          <a:latin typeface="Calibri"/>
                          <a:ea typeface="Calibri"/>
                          <a:cs typeface="Calibri"/>
                          <a:sym typeface="Calibri"/>
                        </a:rPr>
                        <a:t>60</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24260</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2200" u="none" cap="none" strike="noStrike">
                          <a:solidFill>
                            <a:schemeClr val="lt1"/>
                          </a:solidFill>
                          <a:latin typeface="Calibri"/>
                          <a:ea typeface="Calibri"/>
                          <a:cs typeface="Calibri"/>
                          <a:sym typeface="Calibri"/>
                        </a:rPr>
                        <a:t>1878</a:t>
                      </a:r>
                      <a:endParaRPr b="0" i="0" sz="3600" u="none" cap="none" strike="noStrike">
                        <a:solidFill>
                          <a:schemeClr val="lt1"/>
                        </a:solidFill>
                        <a:latin typeface="Arial"/>
                        <a:ea typeface="Arial"/>
                        <a:cs typeface="Arial"/>
                        <a:sym typeface="Arial"/>
                      </a:endParaRPr>
                    </a:p>
                  </a:txBody>
                  <a:tcPr marT="15175" marB="0" marR="15175" marL="151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90" name="Google Shape;490;p60"/>
          <p:cNvSpPr/>
          <p:nvPr/>
        </p:nvSpPr>
        <p:spPr>
          <a:xfrm rot="5400000">
            <a:off x="705588" y="2618089"/>
            <a:ext cx="4057650" cy="13716"/>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File:Episcopal Shield.gif" id="491" name="Google Shape;491;p60"/>
          <p:cNvPicPr preferRelativeResize="0"/>
          <p:nvPr/>
        </p:nvPicPr>
        <p:blipFill>
          <a:blip r:embed="rId3">
            <a:alphaModFix/>
          </a:blip>
          <a:stretch>
            <a:fillRect/>
          </a:stretch>
        </p:blipFill>
        <p:spPr>
          <a:xfrm>
            <a:off x="488575" y="1325350"/>
            <a:ext cx="1834200" cy="2126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6" name="Shape 496"/>
        <p:cNvGrpSpPr/>
        <p:nvPr/>
      </p:nvGrpSpPr>
      <p:grpSpPr>
        <a:xfrm>
          <a:off x="0" y="0"/>
          <a:ext cx="0" cy="0"/>
          <a:chOff x="0" y="0"/>
          <a:chExt cx="0" cy="0"/>
        </a:xfrm>
      </p:grpSpPr>
      <p:sp>
        <p:nvSpPr>
          <p:cNvPr id="497" name="Google Shape;497;p61"/>
          <p:cNvSpPr/>
          <p:nvPr/>
        </p:nvSpPr>
        <p:spPr>
          <a:xfrm>
            <a:off x="7210105" y="2722181"/>
            <a:ext cx="2017289" cy="2131949"/>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5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98" name="Google Shape;498;p61"/>
          <p:cNvSpPr txBox="1"/>
          <p:nvPr>
            <p:ph idx="4294967295" type="title"/>
          </p:nvPr>
        </p:nvSpPr>
        <p:spPr>
          <a:xfrm>
            <a:off x="835500" y="480150"/>
            <a:ext cx="7473000" cy="4735200"/>
          </a:xfrm>
          <a:prstGeom prst="rect">
            <a:avLst/>
          </a:prstGeom>
          <a:noFill/>
          <a:ln>
            <a:noFill/>
          </a:ln>
        </p:spPr>
        <p:txBody>
          <a:bodyPr anchorCtr="0" anchor="ctr" bIns="34275" lIns="68575" spcFirstLastPara="1" rIns="68575" wrap="square" tIns="34275">
            <a:spAutoFit/>
          </a:bodyPr>
          <a:lstStyle/>
          <a:p>
            <a:pPr indent="0" lvl="0" marL="0" rtl="0" algn="ctr">
              <a:lnSpc>
                <a:spcPct val="100000"/>
              </a:lnSpc>
              <a:spcBef>
                <a:spcPts val="0"/>
              </a:spcBef>
              <a:spcAft>
                <a:spcPts val="0"/>
              </a:spcAft>
              <a:buClr>
                <a:schemeClr val="lt1"/>
              </a:buClr>
              <a:buSzPts val="2700"/>
              <a:buFont typeface="Calibri"/>
              <a:buNone/>
            </a:pPr>
            <a:r>
              <a:rPr lang="en" sz="4011">
                <a:latin typeface="Open Sans"/>
                <a:ea typeface="Open Sans"/>
                <a:cs typeface="Open Sans"/>
                <a:sym typeface="Open Sans"/>
              </a:rPr>
              <a:t>Quiet Reflection</a:t>
            </a:r>
            <a:endParaRPr sz="4011">
              <a:latin typeface="Open Sans"/>
              <a:ea typeface="Open Sans"/>
              <a:cs typeface="Open Sans"/>
              <a:sym typeface="Open Sans"/>
            </a:endParaRPr>
          </a:p>
          <a:p>
            <a:pPr indent="0" lvl="0" marL="0" rtl="0" algn="ctr">
              <a:lnSpc>
                <a:spcPct val="100000"/>
              </a:lnSpc>
              <a:spcBef>
                <a:spcPts val="0"/>
              </a:spcBef>
              <a:spcAft>
                <a:spcPts val="0"/>
              </a:spcAft>
              <a:buClr>
                <a:schemeClr val="lt1"/>
              </a:buClr>
              <a:buSzPts val="2700"/>
              <a:buFont typeface="Calibri"/>
              <a:buNone/>
            </a:pPr>
            <a:r>
              <a:t/>
            </a:r>
            <a:endParaRPr sz="2311">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i="1" lang="en" sz="2744">
                <a:latin typeface="Open Sans"/>
                <a:ea typeface="Open Sans"/>
                <a:cs typeface="Open Sans"/>
                <a:sym typeface="Open Sans"/>
              </a:rPr>
              <a:t>“Do not be conformed to this world, but be transformed by the renewal of your mind, that by testing you may discern what is the will of God, what is good and acceptable and perfect.” </a:t>
            </a:r>
            <a:endParaRPr i="1" sz="2744">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lang="en" sz="2544">
                <a:latin typeface="Open Sans"/>
                <a:ea typeface="Open Sans"/>
                <a:cs typeface="Open Sans"/>
                <a:sym typeface="Open Sans"/>
              </a:rPr>
              <a:t>(Romans 12:2)</a:t>
            </a:r>
            <a:r>
              <a:rPr lang="en" sz="2444">
                <a:latin typeface="Open Sans"/>
                <a:ea typeface="Open Sans"/>
                <a:cs typeface="Open Sans"/>
                <a:sym typeface="Open Sans"/>
              </a:rPr>
              <a:t>  </a:t>
            </a:r>
            <a:endParaRPr b="1" sz="2544">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2644">
              <a:solidFill>
                <a:schemeClr val="dk1"/>
              </a:solidFill>
            </a:endParaRPr>
          </a:p>
          <a:p>
            <a:pPr indent="0" lvl="0" marL="0" rtl="0" algn="ctr">
              <a:lnSpc>
                <a:spcPct val="100000"/>
              </a:lnSpc>
              <a:spcBef>
                <a:spcPts val="0"/>
              </a:spcBef>
              <a:spcAft>
                <a:spcPts val="0"/>
              </a:spcAft>
              <a:buClr>
                <a:schemeClr val="lt1"/>
              </a:buClr>
              <a:buSzPts val="2700"/>
              <a:buFont typeface="Calibri"/>
              <a:buNone/>
            </a:pPr>
            <a:r>
              <a:t/>
            </a:r>
            <a:endParaRPr/>
          </a:p>
          <a:p>
            <a:pPr indent="0" lvl="0" marL="0" rtl="0" algn="l">
              <a:lnSpc>
                <a:spcPct val="100000"/>
              </a:lnSpc>
              <a:spcBef>
                <a:spcPts val="0"/>
              </a:spcBef>
              <a:spcAft>
                <a:spcPts val="0"/>
              </a:spcAft>
              <a:buClr>
                <a:schemeClr val="lt1"/>
              </a:buClr>
              <a:buSzPts val="2700"/>
              <a:buFont typeface="Calibri"/>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3" name="Shape 503"/>
        <p:cNvGrpSpPr/>
        <p:nvPr/>
      </p:nvGrpSpPr>
      <p:grpSpPr>
        <a:xfrm>
          <a:off x="0" y="0"/>
          <a:ext cx="0" cy="0"/>
          <a:chOff x="0" y="0"/>
          <a:chExt cx="0" cy="0"/>
        </a:xfrm>
      </p:grpSpPr>
      <p:sp>
        <p:nvSpPr>
          <p:cNvPr id="504" name="Google Shape;504;p62"/>
          <p:cNvSpPr/>
          <p:nvPr/>
        </p:nvSpPr>
        <p:spPr>
          <a:xfrm>
            <a:off x="7210105" y="2722181"/>
            <a:ext cx="2017289" cy="2131949"/>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5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05" name="Google Shape;505;p62"/>
          <p:cNvSpPr txBox="1"/>
          <p:nvPr/>
        </p:nvSpPr>
        <p:spPr>
          <a:xfrm>
            <a:off x="609600" y="1387375"/>
            <a:ext cx="7924800" cy="178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chemeClr val="lt1"/>
                </a:solidFill>
                <a:latin typeface="Open Sans"/>
                <a:ea typeface="Open Sans"/>
                <a:cs typeface="Open Sans"/>
                <a:sym typeface="Open Sans"/>
              </a:rPr>
              <a:t>Stewardship of Resources:</a:t>
            </a:r>
            <a:endParaRPr sz="40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sz="1300">
              <a:solidFill>
                <a:schemeClr val="lt1"/>
              </a:solidFill>
              <a:latin typeface="Open Sans"/>
              <a:ea typeface="Open Sans"/>
              <a:cs typeface="Open Sans"/>
              <a:sym typeface="Open Sans"/>
            </a:endParaRPr>
          </a:p>
          <a:p>
            <a:pPr indent="0" lvl="0" marL="0" rtl="0" algn="ctr">
              <a:spcBef>
                <a:spcPts val="0"/>
              </a:spcBef>
              <a:spcAft>
                <a:spcPts val="0"/>
              </a:spcAft>
              <a:buNone/>
            </a:pPr>
            <a:r>
              <a:rPr lang="en" sz="3100">
                <a:solidFill>
                  <a:schemeClr val="lt1"/>
                </a:solidFill>
                <a:latin typeface="Open Sans"/>
                <a:ea typeface="Open Sans"/>
                <a:cs typeface="Open Sans"/>
                <a:sym typeface="Open Sans"/>
              </a:rPr>
              <a:t>Organization, Governance, &amp; Finance</a:t>
            </a:r>
            <a:endParaRPr sz="3100">
              <a:solidFill>
                <a:schemeClr val="lt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0" name="Shape 510"/>
        <p:cNvGrpSpPr/>
        <p:nvPr/>
      </p:nvGrpSpPr>
      <p:grpSpPr>
        <a:xfrm>
          <a:off x="0" y="0"/>
          <a:ext cx="0" cy="0"/>
          <a:chOff x="0" y="0"/>
          <a:chExt cx="0" cy="0"/>
        </a:xfrm>
      </p:grpSpPr>
      <p:sp>
        <p:nvSpPr>
          <p:cNvPr id="511" name="Google Shape;511;p63"/>
          <p:cNvSpPr/>
          <p:nvPr/>
        </p:nvSpPr>
        <p:spPr>
          <a:xfrm>
            <a:off x="6905300" y="3090053"/>
            <a:ext cx="2327641" cy="1771620"/>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5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12" name="Google Shape;512;p63"/>
          <p:cNvSpPr txBox="1"/>
          <p:nvPr>
            <p:ph idx="4294967295" type="title"/>
          </p:nvPr>
        </p:nvSpPr>
        <p:spPr>
          <a:xfrm>
            <a:off x="1290300" y="451975"/>
            <a:ext cx="6563400" cy="1023600"/>
          </a:xfrm>
          <a:prstGeom prst="rect">
            <a:avLst/>
          </a:prstGeom>
          <a:noFill/>
          <a:ln cap="sq" cmpd="sng" w="31750">
            <a:solidFill>
              <a:schemeClr val="lt1"/>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600"/>
              <a:buFont typeface="Gill Sans"/>
              <a:buNone/>
            </a:pPr>
            <a:r>
              <a:rPr lang="en">
                <a:solidFill>
                  <a:schemeClr val="lt1"/>
                </a:solidFill>
                <a:latin typeface="Open Sans"/>
                <a:ea typeface="Open Sans"/>
                <a:cs typeface="Open Sans"/>
                <a:sym typeface="Open Sans"/>
              </a:rPr>
              <a:t>WHAT WE ARE PRESENTING TODAY</a:t>
            </a:r>
            <a:endParaRPr>
              <a:solidFill>
                <a:schemeClr val="lt1"/>
              </a:solidFill>
              <a:latin typeface="Open Sans"/>
              <a:ea typeface="Open Sans"/>
              <a:cs typeface="Open Sans"/>
              <a:sym typeface="Open Sans"/>
            </a:endParaRPr>
          </a:p>
        </p:txBody>
      </p:sp>
      <p:sp>
        <p:nvSpPr>
          <p:cNvPr id="513" name="Google Shape;513;p63"/>
          <p:cNvSpPr txBox="1"/>
          <p:nvPr>
            <p:ph idx="4294967295" type="body"/>
          </p:nvPr>
        </p:nvSpPr>
        <p:spPr>
          <a:xfrm>
            <a:off x="1472550" y="1773150"/>
            <a:ext cx="6198900" cy="26412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Clr>
                <a:schemeClr val="lt1"/>
              </a:buClr>
              <a:buSzPts val="2600"/>
              <a:buFont typeface="Open Sans"/>
              <a:buAutoNum type="arabicPeriod"/>
            </a:pPr>
            <a:r>
              <a:rPr lang="en" sz="2600">
                <a:solidFill>
                  <a:schemeClr val="lt1"/>
                </a:solidFill>
                <a:latin typeface="Open Sans"/>
                <a:ea typeface="Open Sans"/>
                <a:cs typeface="Open Sans"/>
                <a:sym typeface="Open Sans"/>
              </a:rPr>
              <a:t>Basic Diocesan Statistics</a:t>
            </a:r>
            <a:endParaRPr sz="2600">
              <a:solidFill>
                <a:schemeClr val="lt1"/>
              </a:solidFill>
              <a:latin typeface="Open Sans"/>
              <a:ea typeface="Open Sans"/>
              <a:cs typeface="Open Sans"/>
              <a:sym typeface="Open Sans"/>
            </a:endParaRPr>
          </a:p>
          <a:p>
            <a:pPr indent="-431800" lvl="0" marL="457200" rtl="0" algn="l">
              <a:lnSpc>
                <a:spcPct val="100000"/>
              </a:lnSpc>
              <a:spcBef>
                <a:spcPts val="1800"/>
              </a:spcBef>
              <a:spcAft>
                <a:spcPts val="0"/>
              </a:spcAft>
              <a:buClr>
                <a:schemeClr val="lt1"/>
              </a:buClr>
              <a:buSzPts val="2600"/>
              <a:buFont typeface="Open Sans"/>
              <a:buAutoNum type="arabicPeriod"/>
            </a:pPr>
            <a:r>
              <a:rPr lang="en" sz="2600">
                <a:solidFill>
                  <a:schemeClr val="lt1"/>
                </a:solidFill>
                <a:latin typeface="Open Sans"/>
                <a:ea typeface="Open Sans"/>
                <a:cs typeface="Open Sans"/>
                <a:sym typeface="Open Sans"/>
              </a:rPr>
              <a:t>A Financial Picture of Each Diocese</a:t>
            </a:r>
            <a:endParaRPr sz="2600">
              <a:solidFill>
                <a:schemeClr val="lt1"/>
              </a:solidFill>
              <a:latin typeface="Open Sans"/>
              <a:ea typeface="Open Sans"/>
              <a:cs typeface="Open Sans"/>
              <a:sym typeface="Open Sans"/>
            </a:endParaRPr>
          </a:p>
          <a:p>
            <a:pPr indent="-431800" lvl="0" marL="457200" rtl="0" algn="l">
              <a:lnSpc>
                <a:spcPct val="100000"/>
              </a:lnSpc>
              <a:spcBef>
                <a:spcPts val="1800"/>
              </a:spcBef>
              <a:spcAft>
                <a:spcPts val="0"/>
              </a:spcAft>
              <a:buClr>
                <a:schemeClr val="lt1"/>
              </a:buClr>
              <a:buSzPts val="2600"/>
              <a:buFont typeface="Open Sans"/>
              <a:buAutoNum type="arabicPeriod"/>
            </a:pPr>
            <a:r>
              <a:rPr lang="en" sz="2600">
                <a:solidFill>
                  <a:schemeClr val="lt1"/>
                </a:solidFill>
                <a:latin typeface="Open Sans"/>
                <a:ea typeface="Open Sans"/>
                <a:cs typeface="Open Sans"/>
                <a:sym typeface="Open Sans"/>
              </a:rPr>
              <a:t>Diocesan Staffing Configurations </a:t>
            </a:r>
            <a:endParaRPr sz="2600">
              <a:solidFill>
                <a:schemeClr val="lt1"/>
              </a:solidFill>
              <a:latin typeface="Open Sans"/>
              <a:ea typeface="Open Sans"/>
              <a:cs typeface="Open Sans"/>
              <a:sym typeface="Open Sans"/>
            </a:endParaRPr>
          </a:p>
          <a:p>
            <a:pPr indent="-431800" lvl="0" marL="457200" rtl="0" algn="l">
              <a:lnSpc>
                <a:spcPct val="100000"/>
              </a:lnSpc>
              <a:spcBef>
                <a:spcPts val="1800"/>
              </a:spcBef>
              <a:spcAft>
                <a:spcPts val="0"/>
              </a:spcAft>
              <a:buClr>
                <a:schemeClr val="lt1"/>
              </a:buClr>
              <a:buSzPts val="2600"/>
              <a:buFont typeface="Open Sans"/>
              <a:buAutoNum type="arabicPeriod"/>
            </a:pPr>
            <a:r>
              <a:rPr lang="en" sz="2600">
                <a:solidFill>
                  <a:schemeClr val="lt1"/>
                </a:solidFill>
                <a:latin typeface="Open Sans"/>
                <a:ea typeface="Open Sans"/>
                <a:cs typeface="Open Sans"/>
                <a:sym typeface="Open Sans"/>
              </a:rPr>
              <a:t>Some Patterns and Trends </a:t>
            </a:r>
            <a:endParaRPr sz="2600">
              <a:solidFill>
                <a:schemeClr val="lt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8" name="Shape 518"/>
        <p:cNvGrpSpPr/>
        <p:nvPr/>
      </p:nvGrpSpPr>
      <p:grpSpPr>
        <a:xfrm>
          <a:off x="0" y="0"/>
          <a:ext cx="0" cy="0"/>
          <a:chOff x="0" y="0"/>
          <a:chExt cx="0" cy="0"/>
        </a:xfrm>
      </p:grpSpPr>
      <p:sp>
        <p:nvSpPr>
          <p:cNvPr id="519" name="Google Shape;519;p64"/>
          <p:cNvSpPr/>
          <p:nvPr/>
        </p:nvSpPr>
        <p:spPr>
          <a:xfrm>
            <a:off x="6905300" y="3090053"/>
            <a:ext cx="2327641" cy="1771620"/>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5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0" name="Google Shape;520;p64"/>
          <p:cNvSpPr txBox="1"/>
          <p:nvPr>
            <p:ph idx="4294967295" type="title"/>
          </p:nvPr>
        </p:nvSpPr>
        <p:spPr>
          <a:xfrm>
            <a:off x="1438200" y="484152"/>
            <a:ext cx="6267600" cy="892800"/>
          </a:xfrm>
          <a:prstGeom prst="rect">
            <a:avLst/>
          </a:prstGeom>
          <a:noFill/>
          <a:ln cap="sq" cmpd="sng" w="31750">
            <a:solidFill>
              <a:schemeClr val="lt1"/>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600"/>
              <a:buFont typeface="Gill Sans"/>
              <a:buNone/>
            </a:pPr>
            <a:r>
              <a:rPr lang="en" sz="3000"/>
              <a:t>WHAT WE WILL STUDY NEXT PHASE</a:t>
            </a:r>
            <a:endParaRPr sz="3000"/>
          </a:p>
        </p:txBody>
      </p:sp>
      <p:sp>
        <p:nvSpPr>
          <p:cNvPr id="521" name="Google Shape;521;p64"/>
          <p:cNvSpPr txBox="1"/>
          <p:nvPr>
            <p:ph idx="4294967295" type="body"/>
          </p:nvPr>
        </p:nvSpPr>
        <p:spPr>
          <a:xfrm>
            <a:off x="1644450" y="1583975"/>
            <a:ext cx="5855100" cy="3100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1800"/>
              </a:spcBef>
              <a:spcAft>
                <a:spcPts val="0"/>
              </a:spcAft>
              <a:buSzPts val="2600"/>
              <a:buFont typeface="Open Sans"/>
              <a:buAutoNum type="arabicPeriod"/>
            </a:pPr>
            <a:r>
              <a:rPr lang="en" sz="2600">
                <a:latin typeface="Open Sans"/>
                <a:ea typeface="Open Sans"/>
                <a:cs typeface="Open Sans"/>
                <a:sym typeface="Open Sans"/>
              </a:rPr>
              <a:t>Diocesan Constitution &amp; Canons</a:t>
            </a:r>
            <a:endParaRPr sz="2600">
              <a:latin typeface="Open Sans"/>
              <a:ea typeface="Open Sans"/>
              <a:cs typeface="Open Sans"/>
              <a:sym typeface="Open Sans"/>
            </a:endParaRPr>
          </a:p>
          <a:p>
            <a:pPr indent="-431800" lvl="0" marL="457200" rtl="0" algn="l">
              <a:lnSpc>
                <a:spcPct val="100000"/>
              </a:lnSpc>
              <a:spcBef>
                <a:spcPts val="1800"/>
              </a:spcBef>
              <a:spcAft>
                <a:spcPts val="0"/>
              </a:spcAft>
              <a:buSzPts val="2600"/>
              <a:buFont typeface="Open Sans"/>
              <a:buAutoNum type="arabicPeriod"/>
            </a:pPr>
            <a:r>
              <a:rPr lang="en" sz="2600">
                <a:latin typeface="Open Sans"/>
                <a:ea typeface="Open Sans"/>
                <a:cs typeface="Open Sans"/>
                <a:sym typeface="Open Sans"/>
              </a:rPr>
              <a:t>Governance Structures</a:t>
            </a:r>
            <a:endParaRPr sz="2600">
              <a:latin typeface="Open Sans"/>
              <a:ea typeface="Open Sans"/>
              <a:cs typeface="Open Sans"/>
              <a:sym typeface="Open Sans"/>
            </a:endParaRPr>
          </a:p>
          <a:p>
            <a:pPr indent="-431800" lvl="0" marL="457200" rtl="0" algn="l">
              <a:lnSpc>
                <a:spcPct val="100000"/>
              </a:lnSpc>
              <a:spcBef>
                <a:spcPts val="1800"/>
              </a:spcBef>
              <a:spcAft>
                <a:spcPts val="0"/>
              </a:spcAft>
              <a:buSzPts val="2600"/>
              <a:buFont typeface="Open Sans"/>
              <a:buAutoNum type="arabicPeriod"/>
            </a:pPr>
            <a:r>
              <a:rPr lang="en" sz="2600">
                <a:latin typeface="Open Sans"/>
                <a:ea typeface="Open Sans"/>
                <a:cs typeface="Open Sans"/>
                <a:sym typeface="Open Sans"/>
              </a:rPr>
              <a:t>Fair Share </a:t>
            </a:r>
            <a:endParaRPr sz="2600">
              <a:latin typeface="Open Sans"/>
              <a:ea typeface="Open Sans"/>
              <a:cs typeface="Open Sans"/>
              <a:sym typeface="Open Sans"/>
            </a:endParaRPr>
          </a:p>
          <a:p>
            <a:pPr indent="-431800" lvl="0" marL="457200" rtl="0" algn="l">
              <a:lnSpc>
                <a:spcPct val="100000"/>
              </a:lnSpc>
              <a:spcBef>
                <a:spcPts val="1800"/>
              </a:spcBef>
              <a:spcAft>
                <a:spcPts val="0"/>
              </a:spcAft>
              <a:buSzPts val="2600"/>
              <a:buFont typeface="Open Sans"/>
              <a:buAutoNum type="arabicPeriod"/>
            </a:pPr>
            <a:r>
              <a:rPr lang="en" sz="2600">
                <a:latin typeface="Open Sans"/>
                <a:ea typeface="Open Sans"/>
                <a:cs typeface="Open Sans"/>
                <a:sym typeface="Open Sans"/>
              </a:rPr>
              <a:t>Models, Budget &amp; Timelines for possible reunification.</a:t>
            </a:r>
            <a:endParaRPr sz="26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6" name="Shape 526"/>
        <p:cNvGrpSpPr/>
        <p:nvPr/>
      </p:nvGrpSpPr>
      <p:grpSpPr>
        <a:xfrm>
          <a:off x="0" y="0"/>
          <a:ext cx="0" cy="0"/>
          <a:chOff x="0" y="0"/>
          <a:chExt cx="0" cy="0"/>
        </a:xfrm>
      </p:grpSpPr>
      <p:sp>
        <p:nvSpPr>
          <p:cNvPr id="527" name="Google Shape;527;p65"/>
          <p:cNvSpPr/>
          <p:nvPr/>
        </p:nvSpPr>
        <p:spPr>
          <a:xfrm>
            <a:off x="4267200" y="3621608"/>
            <a:ext cx="1603486" cy="1246139"/>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5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8" name="Google Shape;528;p65"/>
          <p:cNvSpPr txBox="1"/>
          <p:nvPr>
            <p:ph idx="4294967295" type="title"/>
          </p:nvPr>
        </p:nvSpPr>
        <p:spPr>
          <a:xfrm>
            <a:off x="1603050" y="494677"/>
            <a:ext cx="5937900" cy="913800"/>
          </a:xfrm>
          <a:prstGeom prst="rect">
            <a:avLst/>
          </a:prstGeom>
          <a:noFill/>
          <a:ln cap="sq" cmpd="sng" w="31750">
            <a:solidFill>
              <a:schemeClr val="lt1"/>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600"/>
              <a:buFont typeface="Gill Sans"/>
              <a:buNone/>
            </a:pPr>
            <a:r>
              <a:rPr lang="en" sz="3000"/>
              <a:t>GEOGRAPHY &amp; POPULATION </a:t>
            </a:r>
            <a:endParaRPr sz="3000"/>
          </a:p>
        </p:txBody>
      </p:sp>
      <p:sp>
        <p:nvSpPr>
          <p:cNvPr id="529" name="Google Shape;529;p65"/>
          <p:cNvSpPr txBox="1"/>
          <p:nvPr/>
        </p:nvSpPr>
        <p:spPr>
          <a:xfrm>
            <a:off x="368750" y="1781800"/>
            <a:ext cx="4413300" cy="259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300">
                <a:solidFill>
                  <a:schemeClr val="lt1"/>
                </a:solidFill>
                <a:latin typeface="Open Sans"/>
                <a:ea typeface="Open Sans"/>
                <a:cs typeface="Open Sans"/>
                <a:sym typeface="Open Sans"/>
              </a:rPr>
              <a:t>Diocese of Bethlehem</a:t>
            </a:r>
            <a:endParaRPr b="1" sz="2300">
              <a:solidFill>
                <a:schemeClr val="lt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14 counties</a:t>
            </a:r>
            <a:endParaRPr sz="1800">
              <a:solidFill>
                <a:schemeClr val="lt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Population – 2,465,678</a:t>
            </a:r>
            <a:endParaRPr sz="1800">
              <a:solidFill>
                <a:schemeClr val="lt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Area – 7,834 square miles</a:t>
            </a:r>
            <a:endParaRPr sz="1800">
              <a:solidFill>
                <a:schemeClr val="lt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Ten counties with pop  &gt; 150,000 </a:t>
            </a:r>
            <a:endParaRPr sz="1800">
              <a:solidFill>
                <a:schemeClr val="lt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Four counties with pop &lt; 100,000 </a:t>
            </a:r>
            <a:endParaRPr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530" name="Google Shape;530;p65"/>
          <p:cNvSpPr txBox="1"/>
          <p:nvPr/>
        </p:nvSpPr>
        <p:spPr>
          <a:xfrm>
            <a:off x="4887300" y="1697700"/>
            <a:ext cx="4120200" cy="209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lt1"/>
                </a:solidFill>
                <a:latin typeface="Open Sans"/>
                <a:ea typeface="Open Sans"/>
                <a:cs typeface="Open Sans"/>
                <a:sym typeface="Open Sans"/>
              </a:rPr>
              <a:t>Diocese of Central PA</a:t>
            </a:r>
            <a:r>
              <a:rPr lang="en" sz="2300">
                <a:solidFill>
                  <a:schemeClr val="lt1"/>
                </a:solidFill>
                <a:latin typeface="Open Sans"/>
                <a:ea typeface="Open Sans"/>
                <a:cs typeface="Open Sans"/>
                <a:sym typeface="Open Sans"/>
              </a:rPr>
              <a:t>	</a:t>
            </a:r>
            <a:endParaRPr sz="2300">
              <a:solidFill>
                <a:schemeClr val="lt1"/>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24 counties</a:t>
            </a:r>
            <a:endParaRPr sz="1800">
              <a:solidFill>
                <a:schemeClr val="lt1"/>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Population -2,609,628</a:t>
            </a:r>
            <a:endParaRPr sz="1800">
              <a:solidFill>
                <a:schemeClr val="lt1"/>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Area – 16,902 sq miles</a:t>
            </a:r>
            <a:endParaRPr sz="1800">
              <a:solidFill>
                <a:schemeClr val="lt1"/>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Six counties with pop &gt; 150,000 </a:t>
            </a:r>
            <a:endParaRPr sz="1800">
              <a:solidFill>
                <a:schemeClr val="lt1"/>
              </a:solidFill>
              <a:latin typeface="Open Sans"/>
              <a:ea typeface="Open Sans"/>
              <a:cs typeface="Open Sans"/>
              <a:sym typeface="Open Sans"/>
            </a:endParaRPr>
          </a:p>
          <a:p>
            <a:pPr indent="-342900" lvl="0" marL="457200" rtl="0" algn="l">
              <a:lnSpc>
                <a:spcPct val="115000"/>
              </a:lnSpc>
              <a:spcBef>
                <a:spcPts val="0"/>
              </a:spcBef>
              <a:spcAft>
                <a:spcPts val="0"/>
              </a:spcAft>
              <a:buClr>
                <a:schemeClr val="lt1"/>
              </a:buClr>
              <a:buSzPts val="1800"/>
              <a:buFont typeface="Open Sans"/>
              <a:buChar char="➢"/>
            </a:pPr>
            <a:r>
              <a:rPr lang="en" sz="1800">
                <a:solidFill>
                  <a:schemeClr val="lt1"/>
                </a:solidFill>
                <a:latin typeface="Open Sans"/>
                <a:ea typeface="Open Sans"/>
                <a:cs typeface="Open Sans"/>
                <a:sym typeface="Open Sans"/>
              </a:rPr>
              <a:t>Ten counties with pop &lt; 100,000 </a:t>
            </a:r>
            <a:endParaRPr sz="1800">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66"/>
          <p:cNvSpPr txBox="1"/>
          <p:nvPr>
            <p:ph type="ctrTitle"/>
          </p:nvPr>
        </p:nvSpPr>
        <p:spPr>
          <a:xfrm>
            <a:off x="2971799" y="1473200"/>
            <a:ext cx="5398200" cy="1816200"/>
          </a:xfrm>
          <a:prstGeom prst="rect">
            <a:avLst/>
          </a:prstGeom>
        </p:spPr>
        <p:txBody>
          <a:bodyPr anchorCtr="0" anchor="b" bIns="34275" lIns="68575" spcFirstLastPara="1" rIns="68575" wrap="square" tIns="34275">
            <a:normAutofit/>
          </a:bodyPr>
          <a:lstStyle/>
          <a:p>
            <a:pPr indent="0" lvl="0" marL="0" rtl="0" algn="ctr">
              <a:lnSpc>
                <a:spcPct val="115000"/>
              </a:lnSpc>
              <a:spcBef>
                <a:spcPts val="0"/>
              </a:spcBef>
              <a:spcAft>
                <a:spcPts val="0"/>
              </a:spcAft>
              <a:buClr>
                <a:schemeClr val="dk1"/>
              </a:buClr>
              <a:buSzPts val="1100"/>
              <a:buFont typeface="Arial"/>
              <a:buNone/>
            </a:pPr>
            <a:r>
              <a:rPr lang="en" sz="2250">
                <a:solidFill>
                  <a:srgbClr val="FFFFFF"/>
                </a:solidFill>
                <a:latin typeface="Arial"/>
                <a:ea typeface="Arial"/>
                <a:cs typeface="Arial"/>
                <a:sym typeface="Arial"/>
              </a:rPr>
              <a:t>2022 PAROCHIAL REPORT DATA</a:t>
            </a:r>
            <a:endParaRPr sz="2250">
              <a:solidFill>
                <a:srgbClr val="FFFFFF"/>
              </a:solidFill>
              <a:latin typeface="Arial"/>
              <a:ea typeface="Arial"/>
              <a:cs typeface="Arial"/>
              <a:sym typeface="Arial"/>
            </a:endParaRPr>
          </a:p>
          <a:p>
            <a:pPr indent="0" lvl="0" marL="0" rtl="0" algn="r">
              <a:spcBef>
                <a:spcPts val="0"/>
              </a:spcBef>
              <a:spcAft>
                <a:spcPts val="0"/>
              </a:spcAft>
              <a:buNone/>
            </a:pPr>
            <a:r>
              <a:t/>
            </a:r>
            <a:endParaRPr/>
          </a:p>
        </p:txBody>
      </p:sp>
      <p:pic>
        <p:nvPicPr>
          <p:cNvPr id="536" name="Google Shape;536;p66"/>
          <p:cNvPicPr preferRelativeResize="0"/>
          <p:nvPr/>
        </p:nvPicPr>
        <p:blipFill>
          <a:blip r:embed="rId3">
            <a:alphaModFix/>
          </a:blip>
          <a:stretch>
            <a:fillRect/>
          </a:stretch>
        </p:blipFill>
        <p:spPr>
          <a:xfrm>
            <a:off x="0" y="59300"/>
            <a:ext cx="914402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1" name="Shape 541"/>
        <p:cNvGrpSpPr/>
        <p:nvPr/>
      </p:nvGrpSpPr>
      <p:grpSpPr>
        <a:xfrm>
          <a:off x="0" y="0"/>
          <a:ext cx="0" cy="0"/>
          <a:chOff x="0" y="0"/>
          <a:chExt cx="0" cy="0"/>
        </a:xfrm>
      </p:grpSpPr>
      <p:sp>
        <p:nvSpPr>
          <p:cNvPr id="542" name="Google Shape;542;p67"/>
          <p:cNvSpPr/>
          <p:nvPr/>
        </p:nvSpPr>
        <p:spPr>
          <a:xfrm>
            <a:off x="7210105" y="2722181"/>
            <a:ext cx="2017289" cy="2131949"/>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5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43" name="Google Shape;543;p67"/>
          <p:cNvSpPr txBox="1"/>
          <p:nvPr>
            <p:ph idx="4294967295" type="title"/>
          </p:nvPr>
        </p:nvSpPr>
        <p:spPr>
          <a:xfrm>
            <a:off x="1603045" y="379062"/>
            <a:ext cx="5937900" cy="1075500"/>
          </a:xfrm>
          <a:prstGeom prst="rect">
            <a:avLst/>
          </a:prstGeom>
          <a:noFill/>
          <a:ln cap="sq" cmpd="sng" w="31750">
            <a:solidFill>
              <a:schemeClr val="lt1"/>
            </a:solidFill>
            <a:prstDash val="solid"/>
            <a:miter lim="800000"/>
            <a:headEnd len="sm" w="sm" type="none"/>
            <a:tailEnd len="sm" w="sm" type="none"/>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70059"/>
              <a:buFont typeface="Gill Sans"/>
              <a:buNone/>
            </a:pPr>
            <a:r>
              <a:rPr lang="en" sz="3711"/>
              <a:t>STAFF</a:t>
            </a:r>
            <a:br>
              <a:rPr lang="en" sz="3266"/>
            </a:br>
            <a:r>
              <a:rPr lang="en" sz="3255"/>
              <a:t>DIOCESE OF BETHLEHEM</a:t>
            </a:r>
            <a:endParaRPr sz="3255"/>
          </a:p>
        </p:txBody>
      </p:sp>
      <p:sp>
        <p:nvSpPr>
          <p:cNvPr id="544" name="Google Shape;544;p67"/>
          <p:cNvSpPr txBox="1"/>
          <p:nvPr/>
        </p:nvSpPr>
        <p:spPr>
          <a:xfrm>
            <a:off x="978675" y="1672800"/>
            <a:ext cx="7819800" cy="2924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400">
                <a:solidFill>
                  <a:schemeClr val="lt1"/>
                </a:solidFill>
                <a:latin typeface="Open Sans"/>
                <a:ea typeface="Open Sans"/>
                <a:cs typeface="Open Sans"/>
                <a:sym typeface="Open Sans"/>
              </a:rPr>
              <a:t>Total: 7.125 FTE</a:t>
            </a:r>
            <a:endParaRPr sz="24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800">
              <a:solidFill>
                <a:schemeClr val="lt1"/>
              </a:solidFill>
              <a:latin typeface="Open Sans"/>
              <a:ea typeface="Open Sans"/>
              <a:cs typeface="Open Sans"/>
              <a:sym typeface="Open Sans"/>
            </a:endParaRPr>
          </a:p>
          <a:p>
            <a:pPr indent="-279400" lvl="0" marL="285750" marR="0" rtl="0" algn="l">
              <a:spcBef>
                <a:spcPts val="0"/>
              </a:spcBef>
              <a:spcAft>
                <a:spcPts val="0"/>
              </a:spcAft>
              <a:buClr>
                <a:schemeClr val="lt1"/>
              </a:buClr>
              <a:buSzPts val="1900"/>
              <a:buFont typeface="Open Sans"/>
              <a:buChar char="•"/>
            </a:pPr>
            <a:r>
              <a:rPr lang="en" sz="1900">
                <a:solidFill>
                  <a:schemeClr val="lt1"/>
                </a:solidFill>
                <a:latin typeface="Open Sans"/>
                <a:ea typeface="Open Sans"/>
                <a:cs typeface="Open Sans"/>
                <a:sym typeface="Open Sans"/>
              </a:rPr>
              <a:t>Bishop (1)</a:t>
            </a:r>
            <a:endParaRPr sz="1900">
              <a:solidFill>
                <a:schemeClr val="lt1"/>
              </a:solidFill>
              <a:latin typeface="Open Sans"/>
              <a:ea typeface="Open Sans"/>
              <a:cs typeface="Open Sans"/>
              <a:sym typeface="Open Sans"/>
            </a:endParaRPr>
          </a:p>
          <a:p>
            <a:pPr indent="-279400" lvl="0" marL="285750" marR="0" rtl="0" algn="l">
              <a:spcBef>
                <a:spcPts val="0"/>
              </a:spcBef>
              <a:spcAft>
                <a:spcPts val="0"/>
              </a:spcAft>
              <a:buClr>
                <a:schemeClr val="lt1"/>
              </a:buClr>
              <a:buSzPts val="1900"/>
              <a:buFont typeface="Open Sans"/>
              <a:buChar char="•"/>
            </a:pPr>
            <a:r>
              <a:rPr lang="en" sz="1900">
                <a:solidFill>
                  <a:schemeClr val="lt1"/>
                </a:solidFill>
                <a:latin typeface="Open Sans"/>
                <a:ea typeface="Open Sans"/>
                <a:cs typeface="Open Sans"/>
                <a:sym typeface="Open Sans"/>
              </a:rPr>
              <a:t>Chief Operating Officer (1)</a:t>
            </a:r>
            <a:endParaRPr sz="1900">
              <a:solidFill>
                <a:schemeClr val="lt1"/>
              </a:solidFill>
              <a:latin typeface="Open Sans"/>
              <a:ea typeface="Open Sans"/>
              <a:cs typeface="Open Sans"/>
              <a:sym typeface="Open Sans"/>
            </a:endParaRPr>
          </a:p>
          <a:p>
            <a:pPr indent="-279400" lvl="0" marL="285750" marR="0" rtl="0" algn="l">
              <a:spcBef>
                <a:spcPts val="0"/>
              </a:spcBef>
              <a:spcAft>
                <a:spcPts val="0"/>
              </a:spcAft>
              <a:buClr>
                <a:schemeClr val="lt1"/>
              </a:buClr>
              <a:buSzPts val="1900"/>
              <a:buFont typeface="Open Sans"/>
              <a:buChar char="•"/>
            </a:pPr>
            <a:r>
              <a:rPr lang="en" sz="1900">
                <a:solidFill>
                  <a:schemeClr val="lt1"/>
                </a:solidFill>
                <a:latin typeface="Open Sans"/>
                <a:ea typeface="Open Sans"/>
                <a:cs typeface="Open Sans"/>
                <a:sym typeface="Open Sans"/>
              </a:rPr>
              <a:t>Canon for Racial Reconciliation and Community Engagement (1)</a:t>
            </a:r>
            <a:endParaRPr sz="1900">
              <a:solidFill>
                <a:schemeClr val="lt1"/>
              </a:solidFill>
              <a:latin typeface="Open Sans"/>
              <a:ea typeface="Open Sans"/>
              <a:cs typeface="Open Sans"/>
              <a:sym typeface="Open Sans"/>
            </a:endParaRPr>
          </a:p>
          <a:p>
            <a:pPr indent="-279400" lvl="0" marL="285750" marR="0" rtl="0" algn="l">
              <a:spcBef>
                <a:spcPts val="0"/>
              </a:spcBef>
              <a:spcAft>
                <a:spcPts val="0"/>
              </a:spcAft>
              <a:buClr>
                <a:schemeClr val="lt1"/>
              </a:buClr>
              <a:buSzPts val="1900"/>
              <a:buFont typeface="Open Sans"/>
              <a:buChar char="•"/>
            </a:pPr>
            <a:r>
              <a:rPr lang="en" sz="1900">
                <a:solidFill>
                  <a:schemeClr val="lt1"/>
                </a:solidFill>
                <a:latin typeface="Open Sans"/>
                <a:ea typeface="Open Sans"/>
                <a:cs typeface="Open Sans"/>
                <a:sym typeface="Open Sans"/>
              </a:rPr>
              <a:t>Northern Canon Missioner &amp; Assistant (1)</a:t>
            </a:r>
            <a:endParaRPr sz="1900">
              <a:solidFill>
                <a:schemeClr val="lt1"/>
              </a:solidFill>
              <a:latin typeface="Open Sans"/>
              <a:ea typeface="Open Sans"/>
              <a:cs typeface="Open Sans"/>
              <a:sym typeface="Open Sans"/>
            </a:endParaRPr>
          </a:p>
          <a:p>
            <a:pPr indent="-279400" lvl="0" marL="285750" marR="0" rtl="0" algn="l">
              <a:spcBef>
                <a:spcPts val="0"/>
              </a:spcBef>
              <a:spcAft>
                <a:spcPts val="0"/>
              </a:spcAft>
              <a:buClr>
                <a:schemeClr val="lt1"/>
              </a:buClr>
              <a:buSzPts val="1900"/>
              <a:buFont typeface="Open Sans"/>
              <a:buChar char="•"/>
            </a:pPr>
            <a:r>
              <a:rPr lang="en" sz="1900">
                <a:solidFill>
                  <a:schemeClr val="lt1"/>
                </a:solidFill>
                <a:latin typeface="Open Sans"/>
                <a:ea typeface="Open Sans"/>
                <a:cs typeface="Open Sans"/>
                <a:sym typeface="Open Sans"/>
              </a:rPr>
              <a:t>Southern Canon Missioner &amp; Assistant (1)</a:t>
            </a:r>
            <a:endParaRPr sz="1900">
              <a:solidFill>
                <a:schemeClr val="lt1"/>
              </a:solidFill>
              <a:latin typeface="Open Sans"/>
              <a:ea typeface="Open Sans"/>
              <a:cs typeface="Open Sans"/>
              <a:sym typeface="Open Sans"/>
            </a:endParaRPr>
          </a:p>
          <a:p>
            <a:pPr indent="-279400" lvl="0" marL="285750" marR="0" rtl="0" algn="l">
              <a:spcBef>
                <a:spcPts val="0"/>
              </a:spcBef>
              <a:spcAft>
                <a:spcPts val="0"/>
              </a:spcAft>
              <a:buClr>
                <a:schemeClr val="lt1"/>
              </a:buClr>
              <a:buSzPts val="1900"/>
              <a:buFont typeface="Open Sans"/>
              <a:buChar char="•"/>
            </a:pPr>
            <a:r>
              <a:rPr lang="en" sz="1900">
                <a:solidFill>
                  <a:schemeClr val="lt1"/>
                </a:solidFill>
                <a:latin typeface="Open Sans"/>
                <a:ea typeface="Open Sans"/>
                <a:cs typeface="Open Sans"/>
                <a:sym typeface="Open Sans"/>
              </a:rPr>
              <a:t>Bookkeeper (1)</a:t>
            </a:r>
            <a:endParaRPr sz="1900">
              <a:solidFill>
                <a:schemeClr val="lt1"/>
              </a:solidFill>
              <a:latin typeface="Open Sans"/>
              <a:ea typeface="Open Sans"/>
              <a:cs typeface="Open Sans"/>
              <a:sym typeface="Open Sans"/>
            </a:endParaRPr>
          </a:p>
          <a:p>
            <a:pPr indent="-279400" lvl="0" marL="285750" marR="0" rtl="0" algn="l">
              <a:spcBef>
                <a:spcPts val="0"/>
              </a:spcBef>
              <a:spcAft>
                <a:spcPts val="0"/>
              </a:spcAft>
              <a:buClr>
                <a:schemeClr val="lt1"/>
              </a:buClr>
              <a:buSzPts val="1900"/>
              <a:buFont typeface="Open Sans"/>
              <a:buChar char="•"/>
            </a:pPr>
            <a:r>
              <a:rPr lang="en" sz="1900">
                <a:solidFill>
                  <a:schemeClr val="lt1"/>
                </a:solidFill>
                <a:latin typeface="Open Sans"/>
                <a:ea typeface="Open Sans"/>
                <a:cs typeface="Open Sans"/>
                <a:sym typeface="Open Sans"/>
              </a:rPr>
              <a:t>Missioner for Finance &amp; Administration (1)</a:t>
            </a:r>
            <a:endParaRPr sz="1900">
              <a:solidFill>
                <a:schemeClr val="lt1"/>
              </a:solidFill>
              <a:latin typeface="Open Sans"/>
              <a:ea typeface="Open Sans"/>
              <a:cs typeface="Open Sans"/>
              <a:sym typeface="Open Sans"/>
            </a:endParaRPr>
          </a:p>
          <a:p>
            <a:pPr indent="-279400" lvl="0" marL="285750" marR="0" rtl="0" algn="l">
              <a:spcBef>
                <a:spcPts val="0"/>
              </a:spcBef>
              <a:spcAft>
                <a:spcPts val="0"/>
              </a:spcAft>
              <a:buClr>
                <a:schemeClr val="lt1"/>
              </a:buClr>
              <a:buSzPts val="1900"/>
              <a:buFont typeface="Open Sans"/>
              <a:buChar char="•"/>
            </a:pPr>
            <a:r>
              <a:rPr lang="en" sz="1900">
                <a:solidFill>
                  <a:schemeClr val="lt1"/>
                </a:solidFill>
                <a:latin typeface="Open Sans"/>
                <a:ea typeface="Open Sans"/>
                <a:cs typeface="Open Sans"/>
                <a:sym typeface="Open Sans"/>
              </a:rPr>
              <a:t>Safe-guarding/Communications Consultant (Contractor) (.125)</a:t>
            </a:r>
            <a:endParaRPr sz="190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9" name="Shape 329"/>
        <p:cNvGrpSpPr/>
        <p:nvPr/>
      </p:nvGrpSpPr>
      <p:grpSpPr>
        <a:xfrm>
          <a:off x="0" y="0"/>
          <a:ext cx="0" cy="0"/>
          <a:chOff x="0" y="0"/>
          <a:chExt cx="0" cy="0"/>
        </a:xfrm>
      </p:grpSpPr>
      <p:sp>
        <p:nvSpPr>
          <p:cNvPr id="330" name="Google Shape;330;p50"/>
          <p:cNvSpPr txBox="1"/>
          <p:nvPr>
            <p:ph type="ctrTitle"/>
          </p:nvPr>
        </p:nvSpPr>
        <p:spPr>
          <a:xfrm>
            <a:off x="410083" y="1472739"/>
            <a:ext cx="3397200" cy="1950900"/>
          </a:xfrm>
          <a:prstGeom prst="rect">
            <a:avLst/>
          </a:prstGeom>
          <a:noFill/>
          <a:ln>
            <a:noFill/>
          </a:ln>
        </p:spPr>
        <p:txBody>
          <a:bodyPr anchorCtr="0" anchor="b" bIns="34275" lIns="68575" spcFirstLastPara="1" rIns="68575" wrap="square" tIns="34275">
            <a:normAutofit/>
          </a:bodyPr>
          <a:lstStyle/>
          <a:p>
            <a:pPr indent="0" lvl="0" marL="0" rtl="0" algn="l">
              <a:lnSpc>
                <a:spcPct val="100000"/>
              </a:lnSpc>
              <a:spcBef>
                <a:spcPts val="0"/>
              </a:spcBef>
              <a:spcAft>
                <a:spcPts val="0"/>
              </a:spcAft>
              <a:buClr>
                <a:schemeClr val="lt1"/>
              </a:buClr>
              <a:buSzPts val="3600"/>
              <a:buFont typeface="Calibri"/>
              <a:buNone/>
            </a:pPr>
            <a:r>
              <a:rPr lang="en"/>
              <a:t>REUNIFICATION DISCERNMENT</a:t>
            </a:r>
            <a:endParaRPr/>
          </a:p>
        </p:txBody>
      </p:sp>
      <p:sp>
        <p:nvSpPr>
          <p:cNvPr id="331" name="Google Shape;331;p50"/>
          <p:cNvSpPr/>
          <p:nvPr/>
        </p:nvSpPr>
        <p:spPr>
          <a:xfrm>
            <a:off x="4370647" y="495300"/>
            <a:ext cx="4786053" cy="4660901"/>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solidFill>
          <a:ln cap="sq" cmpd="dbl" w="50800">
            <a:solidFill>
              <a:srgbClr val="FFFFFF"/>
            </a:solidFill>
            <a:prstDash val="solid"/>
            <a:miter lim="800000"/>
            <a:headEnd len="sm" w="sm" type="none"/>
            <a:tailEnd len="sm" w="sm" type="none"/>
          </a:ln>
          <a:effectLst>
            <a:outerShdw blurRad="254000" rotWithShape="0" algn="tl">
              <a:srgbClr val="000000">
                <a:alpha val="42350"/>
              </a:srgbClr>
            </a:outerShdw>
          </a:effectLst>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332" name="Google Shape;332;p50"/>
          <p:cNvSpPr/>
          <p:nvPr/>
        </p:nvSpPr>
        <p:spPr>
          <a:xfrm>
            <a:off x="3961202" y="78674"/>
            <a:ext cx="5172535" cy="4504118"/>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5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333" name="Google Shape;333;p50"/>
          <p:cNvGrpSpPr/>
          <p:nvPr/>
        </p:nvGrpSpPr>
        <p:grpSpPr>
          <a:xfrm>
            <a:off x="4137164" y="248628"/>
            <a:ext cx="5006836" cy="3957472"/>
            <a:chOff x="5516218" y="331504"/>
            <a:chExt cx="6675782" cy="5276630"/>
          </a:xfrm>
        </p:grpSpPr>
        <p:cxnSp>
          <p:nvCxnSpPr>
            <p:cNvPr id="334" name="Google Shape;334;p50"/>
            <p:cNvCxnSpPr/>
            <p:nvPr/>
          </p:nvCxnSpPr>
          <p:spPr>
            <a:xfrm flipH="1">
              <a:off x="9266924" y="331504"/>
              <a:ext cx="3300" cy="183000"/>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35" name="Google Shape;335;p50"/>
            <p:cNvCxnSpPr/>
            <p:nvPr/>
          </p:nvCxnSpPr>
          <p:spPr>
            <a:xfrm flipH="1">
              <a:off x="9408995" y="338389"/>
              <a:ext cx="3300" cy="182809"/>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36" name="Google Shape;336;p50"/>
            <p:cNvCxnSpPr/>
            <p:nvPr/>
          </p:nvCxnSpPr>
          <p:spPr>
            <a:xfrm flipH="1" rot="311666">
              <a:off x="9551712" y="347599"/>
              <a:ext cx="3314" cy="182856"/>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37" name="Google Shape;337;p50"/>
            <p:cNvCxnSpPr/>
            <p:nvPr/>
          </p:nvCxnSpPr>
          <p:spPr>
            <a:xfrm flipH="1" rot="311666">
              <a:off x="9688784" y="368111"/>
              <a:ext cx="3314" cy="182811"/>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38" name="Google Shape;338;p50"/>
            <p:cNvCxnSpPr/>
            <p:nvPr/>
          </p:nvCxnSpPr>
          <p:spPr>
            <a:xfrm flipH="1" rot="618291">
              <a:off x="9824966" y="389198"/>
              <a:ext cx="3354" cy="18283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39" name="Google Shape;339;p50"/>
            <p:cNvCxnSpPr/>
            <p:nvPr/>
          </p:nvCxnSpPr>
          <p:spPr>
            <a:xfrm flipH="1" rot="618291">
              <a:off x="9966950" y="417581"/>
              <a:ext cx="3354" cy="182744"/>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40" name="Google Shape;340;p50"/>
            <p:cNvCxnSpPr/>
            <p:nvPr/>
          </p:nvCxnSpPr>
          <p:spPr>
            <a:xfrm flipH="1" rot="915307">
              <a:off x="10104435" y="445810"/>
              <a:ext cx="3421" cy="182878"/>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41" name="Google Shape;341;p50"/>
            <p:cNvCxnSpPr/>
            <p:nvPr/>
          </p:nvCxnSpPr>
          <p:spPr>
            <a:xfrm flipH="1" rot="915307">
              <a:off x="10240455" y="479464"/>
              <a:ext cx="3421" cy="182947"/>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42" name="Google Shape;342;p50"/>
            <p:cNvCxnSpPr/>
            <p:nvPr/>
          </p:nvCxnSpPr>
          <p:spPr>
            <a:xfrm flipH="1" rot="915307">
              <a:off x="10373889" y="524449"/>
              <a:ext cx="3421" cy="18291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43" name="Google Shape;343;p50"/>
            <p:cNvCxnSpPr/>
            <p:nvPr/>
          </p:nvCxnSpPr>
          <p:spPr>
            <a:xfrm flipH="1" rot="1198986">
              <a:off x="10505592" y="570635"/>
              <a:ext cx="3511" cy="18287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44" name="Google Shape;344;p50"/>
            <p:cNvCxnSpPr/>
            <p:nvPr/>
          </p:nvCxnSpPr>
          <p:spPr>
            <a:xfrm flipH="1" rot="1308085">
              <a:off x="10637591" y="621398"/>
              <a:ext cx="3231" cy="182781"/>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45" name="Google Shape;345;p50"/>
            <p:cNvCxnSpPr/>
            <p:nvPr/>
          </p:nvCxnSpPr>
          <p:spPr>
            <a:xfrm flipH="1" rot="1593903">
              <a:off x="10761027" y="690377"/>
              <a:ext cx="3354" cy="18291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46" name="Google Shape;346;p50"/>
            <p:cNvCxnSpPr/>
            <p:nvPr/>
          </p:nvCxnSpPr>
          <p:spPr>
            <a:xfrm flipH="1" rot="1593903">
              <a:off x="10888986" y="755092"/>
              <a:ext cx="3354" cy="18287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47" name="Google Shape;347;p50"/>
            <p:cNvCxnSpPr/>
            <p:nvPr/>
          </p:nvCxnSpPr>
          <p:spPr>
            <a:xfrm flipH="1" rot="1593903">
              <a:off x="11010128" y="819779"/>
              <a:ext cx="3354" cy="182903"/>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48" name="Google Shape;348;p50"/>
            <p:cNvCxnSpPr/>
            <p:nvPr/>
          </p:nvCxnSpPr>
          <p:spPr>
            <a:xfrm flipH="1" rot="1857825">
              <a:off x="11128911" y="895644"/>
              <a:ext cx="3499" cy="183006"/>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49" name="Google Shape;349;p50"/>
            <p:cNvCxnSpPr/>
            <p:nvPr/>
          </p:nvCxnSpPr>
          <p:spPr>
            <a:xfrm flipH="1" rot="2021404">
              <a:off x="11250022" y="968110"/>
              <a:ext cx="3245" cy="182814"/>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50" name="Google Shape;350;p50"/>
            <p:cNvCxnSpPr/>
            <p:nvPr/>
          </p:nvCxnSpPr>
          <p:spPr>
            <a:xfrm flipH="1" rot="2272499">
              <a:off x="11366932" y="1048054"/>
              <a:ext cx="3421" cy="18278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51" name="Google Shape;351;p50"/>
            <p:cNvCxnSpPr/>
            <p:nvPr/>
          </p:nvCxnSpPr>
          <p:spPr>
            <a:xfrm flipH="1" rot="2272499">
              <a:off x="11474078" y="1131536"/>
              <a:ext cx="3421" cy="18273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52" name="Google Shape;352;p50"/>
            <p:cNvCxnSpPr/>
            <p:nvPr/>
          </p:nvCxnSpPr>
          <p:spPr>
            <a:xfrm flipH="1" rot="2272499">
              <a:off x="11583216" y="1221816"/>
              <a:ext cx="3421" cy="18291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53" name="Google Shape;353;p50"/>
            <p:cNvCxnSpPr/>
            <p:nvPr/>
          </p:nvCxnSpPr>
          <p:spPr>
            <a:xfrm flipH="1" rot="2700000">
              <a:off x="11685390" y="1321697"/>
              <a:ext cx="3394" cy="18289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54" name="Google Shape;354;p50"/>
            <p:cNvCxnSpPr/>
            <p:nvPr/>
          </p:nvCxnSpPr>
          <p:spPr>
            <a:xfrm flipH="1" rot="2700000">
              <a:off x="11787712" y="1417633"/>
              <a:ext cx="3394" cy="182858"/>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55" name="Google Shape;355;p50"/>
            <p:cNvCxnSpPr/>
            <p:nvPr/>
          </p:nvCxnSpPr>
          <p:spPr>
            <a:xfrm flipH="1" rot="2700000">
              <a:off x="11880791" y="1517966"/>
              <a:ext cx="3394" cy="182969"/>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56" name="Google Shape;356;p50"/>
            <p:cNvCxnSpPr/>
            <p:nvPr/>
          </p:nvCxnSpPr>
          <p:spPr>
            <a:xfrm flipH="1" rot="3127501">
              <a:off x="11969313" y="1627379"/>
              <a:ext cx="3421" cy="182877"/>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57" name="Google Shape;357;p50"/>
            <p:cNvCxnSpPr/>
            <p:nvPr/>
          </p:nvCxnSpPr>
          <p:spPr>
            <a:xfrm flipH="1" rot="3127501">
              <a:off x="12061983" y="1735971"/>
              <a:ext cx="3421" cy="183008"/>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58" name="Google Shape;358;p50"/>
            <p:cNvCxnSpPr/>
            <p:nvPr/>
          </p:nvCxnSpPr>
          <p:spPr>
            <a:xfrm flipH="1">
              <a:off x="12074700" y="1910249"/>
              <a:ext cx="117300" cy="82800"/>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59" name="Google Shape;359;p50"/>
            <p:cNvCxnSpPr/>
            <p:nvPr/>
          </p:nvCxnSpPr>
          <p:spPr>
            <a:xfrm flipH="1">
              <a:off x="12150019" y="2083594"/>
              <a:ext cx="39600" cy="21300"/>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60" name="Google Shape;360;p50"/>
            <p:cNvCxnSpPr/>
            <p:nvPr/>
          </p:nvCxnSpPr>
          <p:spPr>
            <a:xfrm flipH="1" rot="-311666">
              <a:off x="9128089" y="334311"/>
              <a:ext cx="3314" cy="18295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61" name="Google Shape;361;p50"/>
            <p:cNvCxnSpPr/>
            <p:nvPr/>
          </p:nvCxnSpPr>
          <p:spPr>
            <a:xfrm flipH="1" rot="-311666">
              <a:off x="8987637" y="336637"/>
              <a:ext cx="3314" cy="182793"/>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62" name="Google Shape;362;p50"/>
            <p:cNvCxnSpPr/>
            <p:nvPr/>
          </p:nvCxnSpPr>
          <p:spPr>
            <a:xfrm flipH="1" rot="-311666">
              <a:off x="8844890" y="351124"/>
              <a:ext cx="3314" cy="182853"/>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63" name="Google Shape;363;p50"/>
            <p:cNvCxnSpPr/>
            <p:nvPr/>
          </p:nvCxnSpPr>
          <p:spPr>
            <a:xfrm flipH="1" rot="-618291">
              <a:off x="8706896" y="365762"/>
              <a:ext cx="3354" cy="18283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64" name="Google Shape;364;p50"/>
            <p:cNvCxnSpPr/>
            <p:nvPr/>
          </p:nvCxnSpPr>
          <p:spPr>
            <a:xfrm flipH="1" rot="-618291">
              <a:off x="8568076" y="387829"/>
              <a:ext cx="3354" cy="182814"/>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65" name="Google Shape;365;p50"/>
            <p:cNvCxnSpPr/>
            <p:nvPr/>
          </p:nvCxnSpPr>
          <p:spPr>
            <a:xfrm flipH="1" rot="-915307">
              <a:off x="8429024" y="410118"/>
              <a:ext cx="3421" cy="18270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66" name="Google Shape;366;p50"/>
            <p:cNvCxnSpPr/>
            <p:nvPr/>
          </p:nvCxnSpPr>
          <p:spPr>
            <a:xfrm flipH="1" rot="-915307">
              <a:off x="8294932" y="446203"/>
              <a:ext cx="3421" cy="18288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67" name="Google Shape;367;p50"/>
            <p:cNvCxnSpPr/>
            <p:nvPr/>
          </p:nvCxnSpPr>
          <p:spPr>
            <a:xfrm flipH="1" rot="-915307">
              <a:off x="8160718" y="482320"/>
              <a:ext cx="3421" cy="18291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68" name="Google Shape;368;p50"/>
            <p:cNvCxnSpPr/>
            <p:nvPr/>
          </p:nvCxnSpPr>
          <p:spPr>
            <a:xfrm flipH="1" rot="-1198986">
              <a:off x="8027495" y="531864"/>
              <a:ext cx="3511" cy="182799"/>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69" name="Google Shape;369;p50"/>
            <p:cNvCxnSpPr/>
            <p:nvPr/>
          </p:nvCxnSpPr>
          <p:spPr>
            <a:xfrm flipH="1" rot="-1308085">
              <a:off x="7894669" y="581267"/>
              <a:ext cx="3231" cy="182819"/>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70" name="Google Shape;370;p50"/>
            <p:cNvCxnSpPr/>
            <p:nvPr/>
          </p:nvCxnSpPr>
          <p:spPr>
            <a:xfrm flipH="1" rot="-1593903">
              <a:off x="7761533" y="630796"/>
              <a:ext cx="3354" cy="18279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71" name="Google Shape;371;p50"/>
            <p:cNvCxnSpPr/>
            <p:nvPr/>
          </p:nvCxnSpPr>
          <p:spPr>
            <a:xfrm flipH="1" rot="-1593903">
              <a:off x="7636714" y="689764"/>
              <a:ext cx="3354" cy="18287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72" name="Google Shape;372;p50"/>
            <p:cNvCxnSpPr/>
            <p:nvPr/>
          </p:nvCxnSpPr>
          <p:spPr>
            <a:xfrm flipH="1" rot="-1857825">
              <a:off x="7511818" y="751233"/>
              <a:ext cx="3499" cy="182928"/>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73" name="Google Shape;373;p50"/>
            <p:cNvCxnSpPr/>
            <p:nvPr/>
          </p:nvCxnSpPr>
          <p:spPr>
            <a:xfrm flipH="1" rot="-1857825">
              <a:off x="7387780" y="819775"/>
              <a:ext cx="3499" cy="182881"/>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74" name="Google Shape;374;p50"/>
            <p:cNvCxnSpPr/>
            <p:nvPr/>
          </p:nvCxnSpPr>
          <p:spPr>
            <a:xfrm flipH="1" rot="-2021404">
              <a:off x="7268679" y="893095"/>
              <a:ext cx="3245" cy="18280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75" name="Google Shape;375;p50"/>
            <p:cNvCxnSpPr/>
            <p:nvPr/>
          </p:nvCxnSpPr>
          <p:spPr>
            <a:xfrm flipH="1" rot="-2272499">
              <a:off x="7151993" y="976659"/>
              <a:ext cx="3421" cy="18278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76" name="Google Shape;376;p50"/>
            <p:cNvCxnSpPr/>
            <p:nvPr/>
          </p:nvCxnSpPr>
          <p:spPr>
            <a:xfrm flipH="1" rot="-2272499">
              <a:off x="7041705" y="1059981"/>
              <a:ext cx="3421" cy="183008"/>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77" name="Google Shape;377;p50"/>
            <p:cNvCxnSpPr/>
            <p:nvPr/>
          </p:nvCxnSpPr>
          <p:spPr>
            <a:xfrm flipH="1" rot="-2272499">
              <a:off x="6931287" y="1143394"/>
              <a:ext cx="3421" cy="182877"/>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78" name="Google Shape;378;p50"/>
            <p:cNvCxnSpPr/>
            <p:nvPr/>
          </p:nvCxnSpPr>
          <p:spPr>
            <a:xfrm flipH="1" rot="-2700000">
              <a:off x="6819149" y="1235887"/>
              <a:ext cx="3394" cy="182969"/>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79" name="Google Shape;379;p50"/>
            <p:cNvCxnSpPr/>
            <p:nvPr/>
          </p:nvCxnSpPr>
          <p:spPr>
            <a:xfrm flipH="1" rot="-2700000">
              <a:off x="6721351" y="1332749"/>
              <a:ext cx="3394" cy="182858"/>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80" name="Google Shape;380;p50"/>
            <p:cNvCxnSpPr/>
            <p:nvPr/>
          </p:nvCxnSpPr>
          <p:spPr>
            <a:xfrm flipH="1" rot="-2700000">
              <a:off x="6617399" y="1429369"/>
              <a:ext cx="3394" cy="18289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81" name="Google Shape;381;p50"/>
            <p:cNvCxnSpPr/>
            <p:nvPr/>
          </p:nvCxnSpPr>
          <p:spPr>
            <a:xfrm flipH="1" rot="-3127501">
              <a:off x="6520062" y="1527341"/>
              <a:ext cx="3421" cy="18291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82" name="Google Shape;382;p50"/>
            <p:cNvCxnSpPr/>
            <p:nvPr/>
          </p:nvCxnSpPr>
          <p:spPr>
            <a:xfrm flipH="1" rot="-3127501">
              <a:off x="6429505" y="1641649"/>
              <a:ext cx="3421" cy="18273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83" name="Google Shape;383;p50"/>
            <p:cNvCxnSpPr/>
            <p:nvPr/>
          </p:nvCxnSpPr>
          <p:spPr>
            <a:xfrm flipH="1" rot="-3127501">
              <a:off x="6340440" y="1750402"/>
              <a:ext cx="3421" cy="18278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84" name="Google Shape;384;p50"/>
            <p:cNvCxnSpPr/>
            <p:nvPr/>
          </p:nvCxnSpPr>
          <p:spPr>
            <a:xfrm flipH="1" rot="-3378596">
              <a:off x="6261818" y="1860136"/>
              <a:ext cx="3245" cy="182814"/>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85" name="Google Shape;385;p50"/>
            <p:cNvCxnSpPr/>
            <p:nvPr/>
          </p:nvCxnSpPr>
          <p:spPr>
            <a:xfrm flipH="1" rot="-3542175">
              <a:off x="6184136" y="1979606"/>
              <a:ext cx="3499" cy="183006"/>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86" name="Google Shape;386;p50"/>
            <p:cNvCxnSpPr/>
            <p:nvPr/>
          </p:nvCxnSpPr>
          <p:spPr>
            <a:xfrm flipH="1" rot="-3806097">
              <a:off x="6106598" y="2099133"/>
              <a:ext cx="3354" cy="182903"/>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87" name="Google Shape;387;p50"/>
            <p:cNvCxnSpPr/>
            <p:nvPr/>
          </p:nvCxnSpPr>
          <p:spPr>
            <a:xfrm flipH="1" rot="-3806097">
              <a:off x="6043223" y="2222585"/>
              <a:ext cx="3354" cy="18287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88" name="Google Shape;388;p50"/>
            <p:cNvCxnSpPr/>
            <p:nvPr/>
          </p:nvCxnSpPr>
          <p:spPr>
            <a:xfrm flipH="1" rot="-3806097">
              <a:off x="5978889" y="2344241"/>
              <a:ext cx="3354" cy="18291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89" name="Google Shape;389;p50"/>
            <p:cNvCxnSpPr/>
            <p:nvPr/>
          </p:nvCxnSpPr>
          <p:spPr>
            <a:xfrm flipH="1" rot="-4091915">
              <a:off x="5912523" y="2470600"/>
              <a:ext cx="3231" cy="182781"/>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90" name="Google Shape;390;p50"/>
            <p:cNvCxnSpPr/>
            <p:nvPr/>
          </p:nvCxnSpPr>
          <p:spPr>
            <a:xfrm flipH="1" rot="-4201014">
              <a:off x="5858821" y="2600905"/>
              <a:ext cx="3511" cy="18287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91" name="Google Shape;391;p50"/>
            <p:cNvCxnSpPr/>
            <p:nvPr/>
          </p:nvCxnSpPr>
          <p:spPr>
            <a:xfrm flipH="1" rot="-4484693">
              <a:off x="5808279" y="2734003"/>
              <a:ext cx="3421" cy="18291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92" name="Google Shape;392;p50"/>
            <p:cNvCxnSpPr/>
            <p:nvPr/>
          </p:nvCxnSpPr>
          <p:spPr>
            <a:xfrm flipH="1" rot="-4484693">
              <a:off x="5773265" y="2866871"/>
              <a:ext cx="3421" cy="182947"/>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93" name="Google Shape;393;p50"/>
            <p:cNvCxnSpPr/>
            <p:nvPr/>
          </p:nvCxnSpPr>
          <p:spPr>
            <a:xfrm flipH="1" rot="-4484693">
              <a:off x="5735885" y="3002039"/>
              <a:ext cx="3421" cy="182878"/>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94" name="Google Shape;394;p50"/>
            <p:cNvCxnSpPr/>
            <p:nvPr/>
          </p:nvCxnSpPr>
          <p:spPr>
            <a:xfrm flipH="1" rot="-4781709">
              <a:off x="5700089" y="3138915"/>
              <a:ext cx="3354" cy="182744"/>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95" name="Google Shape;395;p50"/>
            <p:cNvCxnSpPr/>
            <p:nvPr/>
          </p:nvCxnSpPr>
          <p:spPr>
            <a:xfrm flipH="1" rot="-4781709">
              <a:off x="5665910" y="3275431"/>
              <a:ext cx="3354" cy="18283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96" name="Google Shape;396;p50"/>
            <p:cNvCxnSpPr/>
            <p:nvPr/>
          </p:nvCxnSpPr>
          <p:spPr>
            <a:xfrm flipH="1" rot="-5088334">
              <a:off x="5644504" y="3414290"/>
              <a:ext cx="3314" cy="182811"/>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97" name="Google Shape;397;p50"/>
            <p:cNvCxnSpPr/>
            <p:nvPr/>
          </p:nvCxnSpPr>
          <p:spPr>
            <a:xfrm flipH="1" rot="-5088334">
              <a:off x="5626521" y="3554669"/>
              <a:ext cx="3314" cy="182856"/>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98" name="Google Shape;398;p50"/>
            <p:cNvCxnSpPr/>
            <p:nvPr/>
          </p:nvCxnSpPr>
          <p:spPr>
            <a:xfrm flipH="1" rot="-5400000">
              <a:off x="5616501" y="3691780"/>
              <a:ext cx="3300" cy="182809"/>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399" name="Google Shape;399;p50"/>
            <p:cNvCxnSpPr/>
            <p:nvPr/>
          </p:nvCxnSpPr>
          <p:spPr>
            <a:xfrm flipH="1" rot="-5400000">
              <a:off x="5611426" y="3835267"/>
              <a:ext cx="3300" cy="183000"/>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400" name="Google Shape;400;p50"/>
            <p:cNvCxnSpPr/>
            <p:nvPr/>
          </p:nvCxnSpPr>
          <p:spPr>
            <a:xfrm flipH="1" rot="-5711666">
              <a:off x="5608677" y="3975631"/>
              <a:ext cx="3314" cy="18295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401" name="Google Shape;401;p50"/>
            <p:cNvCxnSpPr/>
            <p:nvPr/>
          </p:nvCxnSpPr>
          <p:spPr>
            <a:xfrm flipH="1" rot="-5711666">
              <a:off x="5605761" y="4116101"/>
              <a:ext cx="3314" cy="182793"/>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402" name="Google Shape;402;p50"/>
            <p:cNvCxnSpPr/>
            <p:nvPr/>
          </p:nvCxnSpPr>
          <p:spPr>
            <a:xfrm flipH="1" rot="-5711666">
              <a:off x="5624170" y="4254241"/>
              <a:ext cx="3314" cy="182853"/>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403" name="Google Shape;403;p50"/>
            <p:cNvCxnSpPr/>
            <p:nvPr/>
          </p:nvCxnSpPr>
          <p:spPr>
            <a:xfrm flipH="1" rot="-6018291">
              <a:off x="5642669" y="4392409"/>
              <a:ext cx="3354" cy="18283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404" name="Google Shape;404;p50"/>
            <p:cNvCxnSpPr/>
            <p:nvPr/>
          </p:nvCxnSpPr>
          <p:spPr>
            <a:xfrm flipH="1" rot="-6018291">
              <a:off x="5654743" y="4536369"/>
              <a:ext cx="3354" cy="182814"/>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405" name="Google Shape;405;p50"/>
            <p:cNvCxnSpPr/>
            <p:nvPr/>
          </p:nvCxnSpPr>
          <p:spPr>
            <a:xfrm flipH="1" rot="-6315307">
              <a:off x="5684398" y="4671531"/>
              <a:ext cx="3421" cy="18270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406" name="Google Shape;406;p50"/>
            <p:cNvCxnSpPr/>
            <p:nvPr/>
          </p:nvCxnSpPr>
          <p:spPr>
            <a:xfrm flipH="1" rot="-6315307">
              <a:off x="5714045" y="4808752"/>
              <a:ext cx="3421" cy="18288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407" name="Google Shape;407;p50"/>
            <p:cNvCxnSpPr/>
            <p:nvPr/>
          </p:nvCxnSpPr>
          <p:spPr>
            <a:xfrm flipH="1" rot="-6315307">
              <a:off x="5748412" y="4948550"/>
              <a:ext cx="3421" cy="182912"/>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408" name="Google Shape;408;p50"/>
            <p:cNvCxnSpPr/>
            <p:nvPr/>
          </p:nvCxnSpPr>
          <p:spPr>
            <a:xfrm flipH="1" rot="-6598986">
              <a:off x="5792008" y="5077782"/>
              <a:ext cx="3511" cy="182799"/>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409" name="Google Shape;409;p50"/>
            <p:cNvCxnSpPr/>
            <p:nvPr/>
          </p:nvCxnSpPr>
          <p:spPr>
            <a:xfrm flipH="1" rot="-6708085">
              <a:off x="5847438" y="5211220"/>
              <a:ext cx="3231" cy="182819"/>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410" name="Google Shape;410;p50"/>
            <p:cNvCxnSpPr/>
            <p:nvPr/>
          </p:nvCxnSpPr>
          <p:spPr>
            <a:xfrm flipH="1" rot="-6993903">
              <a:off x="5900390" y="5342407"/>
              <a:ext cx="3354" cy="182795"/>
            </a:xfrm>
            <a:prstGeom prst="straightConnector1">
              <a:avLst/>
            </a:prstGeom>
            <a:noFill/>
            <a:ln cap="rnd" cmpd="sng" w="9525">
              <a:solidFill>
                <a:srgbClr val="FFFFFF">
                  <a:alpha val="29409"/>
                </a:srgbClr>
              </a:solidFill>
              <a:prstDash val="solid"/>
              <a:round/>
              <a:headEnd len="sm" w="sm" type="none"/>
              <a:tailEnd len="sm" w="sm" type="none"/>
            </a:ln>
          </p:spPr>
        </p:cxnSp>
        <p:cxnSp>
          <p:nvCxnSpPr>
            <p:cNvPr id="411" name="Google Shape;411;p50"/>
            <p:cNvCxnSpPr/>
            <p:nvPr/>
          </p:nvCxnSpPr>
          <p:spPr>
            <a:xfrm flipH="1" rot="-6993903">
              <a:off x="5955736" y="5473648"/>
              <a:ext cx="3354" cy="182872"/>
            </a:xfrm>
            <a:prstGeom prst="straightConnector1">
              <a:avLst/>
            </a:prstGeom>
            <a:noFill/>
            <a:ln cap="rnd" cmpd="sng" w="9525">
              <a:solidFill>
                <a:srgbClr val="FFFFFF">
                  <a:alpha val="29409"/>
                </a:srgbClr>
              </a:solidFill>
              <a:prstDash val="solid"/>
              <a:round/>
              <a:headEnd len="sm" w="sm" type="none"/>
              <a:tailEnd len="sm" w="sm" type="none"/>
            </a:ln>
          </p:spPr>
        </p:cxnSp>
      </p:grpSp>
      <p:pic>
        <p:nvPicPr>
          <p:cNvPr descr="Text&#10;&#10;Description automatically generated" id="412" name="Google Shape;412;p50"/>
          <p:cNvPicPr preferRelativeResize="0"/>
          <p:nvPr/>
        </p:nvPicPr>
        <p:blipFill rotWithShape="1">
          <a:blip r:embed="rId4">
            <a:alphaModFix/>
          </a:blip>
          <a:srcRect b="0" l="0" r="0" t="0"/>
          <a:stretch/>
        </p:blipFill>
        <p:spPr>
          <a:xfrm>
            <a:off x="4970250" y="1639124"/>
            <a:ext cx="3882850" cy="1116300"/>
          </a:xfrm>
          <a:prstGeom prst="rect">
            <a:avLst/>
          </a:prstGeom>
          <a:noFill/>
          <a:ln>
            <a:noFill/>
          </a:ln>
        </p:spPr>
      </p:pic>
      <p:pic>
        <p:nvPicPr>
          <p:cNvPr descr="Logo&#10;&#10;Description automatically generated" id="413" name="Google Shape;413;p50"/>
          <p:cNvPicPr preferRelativeResize="0"/>
          <p:nvPr/>
        </p:nvPicPr>
        <p:blipFill rotWithShape="1">
          <a:blip r:embed="rId5">
            <a:alphaModFix/>
          </a:blip>
          <a:srcRect b="0" l="0" r="0" t="0"/>
          <a:stretch/>
        </p:blipFill>
        <p:spPr>
          <a:xfrm>
            <a:off x="5166664" y="2755427"/>
            <a:ext cx="3490005" cy="13960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9" name="Shape 549"/>
        <p:cNvGrpSpPr/>
        <p:nvPr/>
      </p:nvGrpSpPr>
      <p:grpSpPr>
        <a:xfrm>
          <a:off x="0" y="0"/>
          <a:ext cx="0" cy="0"/>
          <a:chOff x="0" y="0"/>
          <a:chExt cx="0" cy="0"/>
        </a:xfrm>
      </p:grpSpPr>
      <p:sp>
        <p:nvSpPr>
          <p:cNvPr id="550" name="Google Shape;550;p68"/>
          <p:cNvSpPr/>
          <p:nvPr/>
        </p:nvSpPr>
        <p:spPr>
          <a:xfrm>
            <a:off x="7210105" y="2722181"/>
            <a:ext cx="2017289" cy="2131949"/>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5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51" name="Google Shape;551;p68"/>
          <p:cNvSpPr txBox="1"/>
          <p:nvPr>
            <p:ph idx="4294967295" type="title"/>
          </p:nvPr>
        </p:nvSpPr>
        <p:spPr>
          <a:xfrm>
            <a:off x="1300801" y="354775"/>
            <a:ext cx="6542400" cy="1075500"/>
          </a:xfrm>
          <a:prstGeom prst="rect">
            <a:avLst/>
          </a:prstGeom>
          <a:noFill/>
          <a:ln cap="sq" cmpd="sng" w="31750">
            <a:solidFill>
              <a:schemeClr val="lt1"/>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2340"/>
              <a:buFont typeface="Gill Sans"/>
              <a:buNone/>
            </a:pPr>
            <a:r>
              <a:rPr lang="en" sz="3240"/>
              <a:t>STAFF</a:t>
            </a:r>
            <a:br>
              <a:rPr lang="en" sz="2840"/>
            </a:br>
            <a:r>
              <a:rPr lang="en" sz="2830"/>
              <a:t>DIOCESE OF CENTRAL PENNSYLVANIA</a:t>
            </a:r>
            <a:endParaRPr sz="2830"/>
          </a:p>
        </p:txBody>
      </p:sp>
      <p:sp>
        <p:nvSpPr>
          <p:cNvPr id="552" name="Google Shape;552;p68"/>
          <p:cNvSpPr txBox="1"/>
          <p:nvPr/>
        </p:nvSpPr>
        <p:spPr>
          <a:xfrm>
            <a:off x="525900" y="1623300"/>
            <a:ext cx="8244300" cy="31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300">
                <a:solidFill>
                  <a:schemeClr val="lt1"/>
                </a:solidFill>
                <a:latin typeface="Open Sans"/>
                <a:ea typeface="Open Sans"/>
                <a:cs typeface="Open Sans"/>
                <a:sym typeface="Open Sans"/>
              </a:rPr>
              <a:t>Total:  8.5 FTE</a:t>
            </a:r>
            <a:endParaRPr sz="23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300">
              <a:solidFill>
                <a:schemeClr val="lt1"/>
              </a:solidFill>
              <a:latin typeface="Open Sans"/>
              <a:ea typeface="Open Sans"/>
              <a:cs typeface="Open Sans"/>
              <a:sym typeface="Open Sans"/>
            </a:endParaRPr>
          </a:p>
          <a:p>
            <a:pPr indent="-333375" lvl="0" marL="457200" rtl="0" algn="l">
              <a:spcBef>
                <a:spcPts val="0"/>
              </a:spcBef>
              <a:spcAft>
                <a:spcPts val="0"/>
              </a:spcAft>
              <a:buClr>
                <a:schemeClr val="lt1"/>
              </a:buClr>
              <a:buSzPts val="1650"/>
              <a:buFont typeface="Open Sans"/>
              <a:buChar char="●"/>
            </a:pPr>
            <a:r>
              <a:rPr lang="en" sz="1650">
                <a:solidFill>
                  <a:schemeClr val="lt1"/>
                </a:solidFill>
                <a:latin typeface="Open Sans"/>
                <a:ea typeface="Open Sans"/>
                <a:cs typeface="Open Sans"/>
                <a:sym typeface="Open Sans"/>
              </a:rPr>
              <a:t>Bishop (1) </a:t>
            </a:r>
            <a:endParaRPr sz="1650">
              <a:solidFill>
                <a:schemeClr val="lt1"/>
              </a:solidFill>
              <a:latin typeface="Open Sans"/>
              <a:ea typeface="Open Sans"/>
              <a:cs typeface="Open Sans"/>
              <a:sym typeface="Open Sans"/>
            </a:endParaRPr>
          </a:p>
          <a:p>
            <a:pPr indent="-333375" lvl="0" marL="457200" rtl="0" algn="l">
              <a:spcBef>
                <a:spcPts val="0"/>
              </a:spcBef>
              <a:spcAft>
                <a:spcPts val="0"/>
              </a:spcAft>
              <a:buClr>
                <a:schemeClr val="lt1"/>
              </a:buClr>
              <a:buSzPts val="1650"/>
              <a:buFont typeface="Open Sans"/>
              <a:buChar char="●"/>
            </a:pPr>
            <a:r>
              <a:rPr lang="en" sz="1650">
                <a:solidFill>
                  <a:schemeClr val="lt1"/>
                </a:solidFill>
                <a:latin typeface="Open Sans"/>
                <a:ea typeface="Open Sans"/>
                <a:cs typeface="Open Sans"/>
                <a:sym typeface="Open Sans"/>
              </a:rPr>
              <a:t>Canon for Finance and Operations (1), Bookkeeper (.5) </a:t>
            </a:r>
            <a:endParaRPr sz="1650">
              <a:solidFill>
                <a:schemeClr val="lt1"/>
              </a:solidFill>
              <a:latin typeface="Open Sans"/>
              <a:ea typeface="Open Sans"/>
              <a:cs typeface="Open Sans"/>
              <a:sym typeface="Open Sans"/>
            </a:endParaRPr>
          </a:p>
          <a:p>
            <a:pPr indent="-333375" lvl="0" marL="457200" rtl="0" algn="l">
              <a:spcBef>
                <a:spcPts val="0"/>
              </a:spcBef>
              <a:spcAft>
                <a:spcPts val="0"/>
              </a:spcAft>
              <a:buClr>
                <a:schemeClr val="lt1"/>
              </a:buClr>
              <a:buSzPts val="1650"/>
              <a:buFont typeface="Open Sans"/>
              <a:buChar char="●"/>
            </a:pPr>
            <a:r>
              <a:rPr lang="en" sz="1650">
                <a:solidFill>
                  <a:schemeClr val="lt1"/>
                </a:solidFill>
                <a:latin typeface="Open Sans"/>
                <a:ea typeface="Open Sans"/>
                <a:cs typeface="Open Sans"/>
                <a:sym typeface="Open Sans"/>
              </a:rPr>
              <a:t>Canon for Communications and Events (1) </a:t>
            </a:r>
            <a:endParaRPr sz="1650">
              <a:solidFill>
                <a:schemeClr val="lt1"/>
              </a:solidFill>
              <a:latin typeface="Open Sans"/>
              <a:ea typeface="Open Sans"/>
              <a:cs typeface="Open Sans"/>
              <a:sym typeface="Open Sans"/>
            </a:endParaRPr>
          </a:p>
          <a:p>
            <a:pPr indent="-333375" lvl="0" marL="457200" rtl="0" algn="l">
              <a:spcBef>
                <a:spcPts val="0"/>
              </a:spcBef>
              <a:spcAft>
                <a:spcPts val="0"/>
              </a:spcAft>
              <a:buClr>
                <a:schemeClr val="lt1"/>
              </a:buClr>
              <a:buSzPts val="1650"/>
              <a:buFont typeface="Open Sans"/>
              <a:buChar char="●"/>
            </a:pPr>
            <a:r>
              <a:rPr lang="en" sz="1650">
                <a:solidFill>
                  <a:schemeClr val="lt1"/>
                </a:solidFill>
                <a:latin typeface="Open Sans"/>
                <a:ea typeface="Open Sans"/>
                <a:cs typeface="Open Sans"/>
                <a:sym typeface="Open Sans"/>
              </a:rPr>
              <a:t>Communications Assistant (.40)</a:t>
            </a:r>
            <a:endParaRPr sz="1650">
              <a:solidFill>
                <a:schemeClr val="lt1"/>
              </a:solidFill>
              <a:latin typeface="Open Sans"/>
              <a:ea typeface="Open Sans"/>
              <a:cs typeface="Open Sans"/>
              <a:sym typeface="Open Sans"/>
            </a:endParaRPr>
          </a:p>
          <a:p>
            <a:pPr indent="-333375" lvl="0" marL="457200" rtl="0" algn="l">
              <a:spcBef>
                <a:spcPts val="0"/>
              </a:spcBef>
              <a:spcAft>
                <a:spcPts val="0"/>
              </a:spcAft>
              <a:buClr>
                <a:schemeClr val="lt1"/>
              </a:buClr>
              <a:buSzPts val="1650"/>
              <a:buFont typeface="Open Sans"/>
              <a:buChar char="●"/>
            </a:pPr>
            <a:r>
              <a:rPr lang="en" sz="1650">
                <a:solidFill>
                  <a:schemeClr val="lt1"/>
                </a:solidFill>
                <a:latin typeface="Open Sans"/>
                <a:ea typeface="Open Sans"/>
                <a:cs typeface="Open Sans"/>
                <a:sym typeface="Open Sans"/>
              </a:rPr>
              <a:t>Executive Assistant to the Bishop (.75)/Assistant for Events (.25) </a:t>
            </a:r>
            <a:endParaRPr sz="1650">
              <a:solidFill>
                <a:schemeClr val="lt1"/>
              </a:solidFill>
              <a:latin typeface="Open Sans"/>
              <a:ea typeface="Open Sans"/>
              <a:cs typeface="Open Sans"/>
              <a:sym typeface="Open Sans"/>
            </a:endParaRPr>
          </a:p>
          <a:p>
            <a:pPr indent="-333375" lvl="0" marL="457200" rtl="0" algn="l">
              <a:spcBef>
                <a:spcPts val="0"/>
              </a:spcBef>
              <a:spcAft>
                <a:spcPts val="0"/>
              </a:spcAft>
              <a:buClr>
                <a:schemeClr val="lt1"/>
              </a:buClr>
              <a:buSzPts val="1650"/>
              <a:buFont typeface="Open Sans"/>
              <a:buChar char="●"/>
            </a:pPr>
            <a:r>
              <a:rPr lang="en" sz="1650">
                <a:solidFill>
                  <a:schemeClr val="lt1"/>
                </a:solidFill>
                <a:latin typeface="Open Sans"/>
                <a:ea typeface="Open Sans"/>
                <a:cs typeface="Open Sans"/>
                <a:sym typeface="Open Sans"/>
              </a:rPr>
              <a:t>Canon for Children Youth &amp; Families and Safeguarding Administrator (.75) </a:t>
            </a:r>
            <a:endParaRPr sz="1650">
              <a:solidFill>
                <a:schemeClr val="lt1"/>
              </a:solidFill>
              <a:latin typeface="Open Sans"/>
              <a:ea typeface="Open Sans"/>
              <a:cs typeface="Open Sans"/>
              <a:sym typeface="Open Sans"/>
            </a:endParaRPr>
          </a:p>
          <a:p>
            <a:pPr indent="-333375" lvl="0" marL="457200" rtl="0" algn="l">
              <a:spcBef>
                <a:spcPts val="0"/>
              </a:spcBef>
              <a:spcAft>
                <a:spcPts val="0"/>
              </a:spcAft>
              <a:buClr>
                <a:schemeClr val="lt1"/>
              </a:buClr>
              <a:buSzPts val="1650"/>
              <a:buFont typeface="Open Sans"/>
              <a:buChar char="●"/>
            </a:pPr>
            <a:r>
              <a:rPr lang="en" sz="1650">
                <a:solidFill>
                  <a:schemeClr val="lt1"/>
                </a:solidFill>
                <a:latin typeface="Open Sans"/>
                <a:ea typeface="Open Sans"/>
                <a:cs typeface="Open Sans"/>
                <a:sym typeface="Open Sans"/>
              </a:rPr>
              <a:t>Associate for Congregational VItality &amp; SBF and Interim Transition Officer (.75) </a:t>
            </a:r>
            <a:endParaRPr sz="1650">
              <a:solidFill>
                <a:schemeClr val="lt1"/>
              </a:solidFill>
              <a:latin typeface="Open Sans"/>
              <a:ea typeface="Open Sans"/>
              <a:cs typeface="Open Sans"/>
              <a:sym typeface="Open Sans"/>
            </a:endParaRPr>
          </a:p>
          <a:p>
            <a:pPr indent="-333375" lvl="0" marL="457200" rtl="0" algn="l">
              <a:spcBef>
                <a:spcPts val="0"/>
              </a:spcBef>
              <a:spcAft>
                <a:spcPts val="0"/>
              </a:spcAft>
              <a:buClr>
                <a:schemeClr val="lt1"/>
              </a:buClr>
              <a:buSzPts val="1650"/>
              <a:buFont typeface="Open Sans"/>
              <a:buChar char="●"/>
            </a:pPr>
            <a:r>
              <a:rPr lang="en" sz="1650">
                <a:solidFill>
                  <a:schemeClr val="lt1"/>
                </a:solidFill>
                <a:latin typeface="Open Sans"/>
                <a:ea typeface="Open Sans"/>
                <a:cs typeface="Open Sans"/>
                <a:sym typeface="Open Sans"/>
              </a:rPr>
              <a:t>Dean of Stevenson School for Ministry (1), Associate Dean SSFM (.25)</a:t>
            </a:r>
            <a:endParaRPr sz="1650">
              <a:solidFill>
                <a:schemeClr val="lt1"/>
              </a:solidFill>
              <a:latin typeface="Open Sans"/>
              <a:ea typeface="Open Sans"/>
              <a:cs typeface="Open Sans"/>
              <a:sym typeface="Open Sans"/>
            </a:endParaRPr>
          </a:p>
          <a:p>
            <a:pPr indent="-333375" lvl="0" marL="457200" rtl="0" algn="l">
              <a:spcBef>
                <a:spcPts val="0"/>
              </a:spcBef>
              <a:spcAft>
                <a:spcPts val="0"/>
              </a:spcAft>
              <a:buClr>
                <a:schemeClr val="lt1"/>
              </a:buClr>
              <a:buSzPts val="1650"/>
              <a:buFont typeface="Open Sans"/>
              <a:buChar char="●"/>
            </a:pPr>
            <a:r>
              <a:rPr lang="en" sz="1650">
                <a:solidFill>
                  <a:schemeClr val="lt1"/>
                </a:solidFill>
                <a:latin typeface="Open Sans"/>
                <a:ea typeface="Open Sans"/>
                <a:cs typeface="Open Sans"/>
                <a:sym typeface="Open Sans"/>
              </a:rPr>
              <a:t>Archivist, Receptionist, HR Administrator (.5), Property Manager (.40)</a:t>
            </a:r>
            <a:endParaRPr sz="1600">
              <a:solidFill>
                <a:schemeClr val="lt1"/>
              </a:solidFill>
              <a:latin typeface="Open Sans"/>
              <a:ea typeface="Open Sans"/>
              <a:cs typeface="Open Sans"/>
              <a:sym typeface="Open Sans"/>
            </a:endParaRPr>
          </a:p>
          <a:p>
            <a:pPr indent="-171450" lvl="0" marL="285750" marR="0" rtl="0" algn="l">
              <a:spcBef>
                <a:spcPts val="0"/>
              </a:spcBef>
              <a:spcAft>
                <a:spcPts val="0"/>
              </a:spcAft>
              <a:buClr>
                <a:schemeClr val="dk1"/>
              </a:buClr>
              <a:buSzPts val="1800"/>
              <a:buFont typeface="Arial"/>
              <a:buNone/>
            </a:pPr>
            <a:r>
              <a:t/>
            </a:r>
            <a:endParaRPr sz="2200">
              <a:solidFill>
                <a:schemeClr val="lt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7" name="Shape 557"/>
        <p:cNvGrpSpPr/>
        <p:nvPr/>
      </p:nvGrpSpPr>
      <p:grpSpPr>
        <a:xfrm>
          <a:off x="0" y="0"/>
          <a:ext cx="0" cy="0"/>
          <a:chOff x="0" y="0"/>
          <a:chExt cx="0" cy="0"/>
        </a:xfrm>
      </p:grpSpPr>
      <p:sp>
        <p:nvSpPr>
          <p:cNvPr id="558" name="Google Shape;558;p69"/>
          <p:cNvSpPr/>
          <p:nvPr/>
        </p:nvSpPr>
        <p:spPr>
          <a:xfrm>
            <a:off x="7210105" y="2722181"/>
            <a:ext cx="2017289" cy="2131949"/>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5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559" name="Google Shape;559;p69"/>
          <p:cNvPicPr preferRelativeResize="0"/>
          <p:nvPr/>
        </p:nvPicPr>
        <p:blipFill rotWithShape="1">
          <a:blip r:embed="rId4">
            <a:alphaModFix/>
          </a:blip>
          <a:srcRect b="2737" l="6313" r="10719" t="26710"/>
          <a:stretch/>
        </p:blipFill>
        <p:spPr>
          <a:xfrm>
            <a:off x="335676" y="1252900"/>
            <a:ext cx="8267775" cy="3601224"/>
          </a:xfrm>
          <a:prstGeom prst="rect">
            <a:avLst/>
          </a:prstGeom>
          <a:noFill/>
          <a:ln>
            <a:noFill/>
          </a:ln>
        </p:spPr>
      </p:pic>
      <p:sp>
        <p:nvSpPr>
          <p:cNvPr id="560" name="Google Shape;560;p69"/>
          <p:cNvSpPr txBox="1"/>
          <p:nvPr>
            <p:ph idx="4294967295" type="title"/>
          </p:nvPr>
        </p:nvSpPr>
        <p:spPr>
          <a:xfrm>
            <a:off x="1603050" y="325230"/>
            <a:ext cx="5937900" cy="659100"/>
          </a:xfrm>
          <a:prstGeom prst="rect">
            <a:avLst/>
          </a:prstGeom>
          <a:noFill/>
          <a:ln cap="sq" cmpd="sng" w="31750">
            <a:solidFill>
              <a:schemeClr val="lt1"/>
            </a:solidFill>
            <a:prstDash val="solid"/>
            <a:miter lim="800000"/>
            <a:headEnd len="sm" w="sm" type="none"/>
            <a:tailEnd len="sm" w="sm" type="none"/>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74285"/>
              <a:buFont typeface="Gill Sans"/>
              <a:buNone/>
            </a:pPr>
            <a:r>
              <a:rPr lang="en" sz="3500"/>
              <a:t>DIOCESAN BUDGETS 2021 &amp; 2022</a:t>
            </a:r>
            <a:endParaRPr sz="3500"/>
          </a:p>
        </p:txBody>
      </p:sp>
      <p:sp>
        <p:nvSpPr>
          <p:cNvPr id="561" name="Google Shape;561;p69"/>
          <p:cNvSpPr txBox="1"/>
          <p:nvPr/>
        </p:nvSpPr>
        <p:spPr>
          <a:xfrm>
            <a:off x="0" y="0"/>
            <a:ext cx="3000000" cy="34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50">
                <a:solidFill>
                  <a:schemeClr val="dk1"/>
                </a:solidFill>
              </a:rPr>
              <a:t>Review information. </a:t>
            </a:r>
            <a:endParaRPr sz="105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6" name="Shape 566"/>
        <p:cNvGrpSpPr/>
        <p:nvPr/>
      </p:nvGrpSpPr>
      <p:grpSpPr>
        <a:xfrm>
          <a:off x="0" y="0"/>
          <a:ext cx="0" cy="0"/>
          <a:chOff x="0" y="0"/>
          <a:chExt cx="0" cy="0"/>
        </a:xfrm>
      </p:grpSpPr>
      <p:sp>
        <p:nvSpPr>
          <p:cNvPr id="567" name="Google Shape;567;p70"/>
          <p:cNvSpPr/>
          <p:nvPr/>
        </p:nvSpPr>
        <p:spPr>
          <a:xfrm>
            <a:off x="7210105" y="2722181"/>
            <a:ext cx="2017289" cy="2131949"/>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5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568" name="Google Shape;568;p70"/>
          <p:cNvPicPr preferRelativeResize="0"/>
          <p:nvPr/>
        </p:nvPicPr>
        <p:blipFill rotWithShape="1">
          <a:blip r:embed="rId4">
            <a:alphaModFix/>
          </a:blip>
          <a:srcRect b="8776" l="0" r="2123" t="22333"/>
          <a:stretch/>
        </p:blipFill>
        <p:spPr>
          <a:xfrm>
            <a:off x="501550" y="1206500"/>
            <a:ext cx="8140901" cy="3469925"/>
          </a:xfrm>
          <a:prstGeom prst="rect">
            <a:avLst/>
          </a:prstGeom>
          <a:noFill/>
          <a:ln>
            <a:noFill/>
          </a:ln>
        </p:spPr>
      </p:pic>
      <p:sp>
        <p:nvSpPr>
          <p:cNvPr id="569" name="Google Shape;569;p70"/>
          <p:cNvSpPr txBox="1"/>
          <p:nvPr>
            <p:ph idx="4294967295" type="title"/>
          </p:nvPr>
        </p:nvSpPr>
        <p:spPr>
          <a:xfrm>
            <a:off x="1603050" y="335805"/>
            <a:ext cx="5937900" cy="659100"/>
          </a:xfrm>
          <a:prstGeom prst="rect">
            <a:avLst/>
          </a:prstGeom>
          <a:noFill/>
          <a:ln cap="sq" cmpd="sng" w="31750">
            <a:solidFill>
              <a:schemeClr val="lt1"/>
            </a:solidFill>
            <a:prstDash val="solid"/>
            <a:miter lim="800000"/>
            <a:headEnd len="sm" w="sm" type="none"/>
            <a:tailEnd len="sm" w="sm" type="none"/>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74285"/>
              <a:buFont typeface="Gill Sans"/>
              <a:buNone/>
            </a:pPr>
            <a:r>
              <a:rPr lang="en" sz="3500"/>
              <a:t>DIOCESAN ENDOWMENTS</a:t>
            </a:r>
            <a:endParaRPr sz="3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4" name="Shape 574"/>
        <p:cNvGrpSpPr/>
        <p:nvPr/>
      </p:nvGrpSpPr>
      <p:grpSpPr>
        <a:xfrm>
          <a:off x="0" y="0"/>
          <a:ext cx="0" cy="0"/>
          <a:chOff x="0" y="0"/>
          <a:chExt cx="0" cy="0"/>
        </a:xfrm>
      </p:grpSpPr>
      <p:sp>
        <p:nvSpPr>
          <p:cNvPr id="575" name="Google Shape;575;p71"/>
          <p:cNvSpPr/>
          <p:nvPr/>
        </p:nvSpPr>
        <p:spPr>
          <a:xfrm>
            <a:off x="7210105" y="2722181"/>
            <a:ext cx="2017289" cy="2131949"/>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5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576" name="Google Shape;576;p71"/>
          <p:cNvPicPr preferRelativeResize="0"/>
          <p:nvPr/>
        </p:nvPicPr>
        <p:blipFill rotWithShape="1">
          <a:blip r:embed="rId4">
            <a:alphaModFix/>
          </a:blip>
          <a:srcRect b="0" l="2517" r="3178" t="20445"/>
          <a:stretch/>
        </p:blipFill>
        <p:spPr>
          <a:xfrm>
            <a:off x="571500" y="1187450"/>
            <a:ext cx="8000998" cy="3679801"/>
          </a:xfrm>
          <a:prstGeom prst="rect">
            <a:avLst/>
          </a:prstGeom>
          <a:noFill/>
          <a:ln>
            <a:noFill/>
          </a:ln>
        </p:spPr>
      </p:pic>
      <p:sp>
        <p:nvSpPr>
          <p:cNvPr id="577" name="Google Shape;577;p71"/>
          <p:cNvSpPr txBox="1"/>
          <p:nvPr>
            <p:ph idx="4294967295" type="title"/>
          </p:nvPr>
        </p:nvSpPr>
        <p:spPr>
          <a:xfrm>
            <a:off x="1603050" y="279630"/>
            <a:ext cx="5937900" cy="659100"/>
          </a:xfrm>
          <a:prstGeom prst="rect">
            <a:avLst/>
          </a:prstGeom>
          <a:noFill/>
          <a:ln cap="sq" cmpd="sng" w="31750">
            <a:solidFill>
              <a:schemeClr val="lt1"/>
            </a:solidFill>
            <a:prstDash val="solid"/>
            <a:miter lim="800000"/>
            <a:headEnd len="sm" w="sm" type="none"/>
            <a:tailEnd len="sm" w="sm" type="none"/>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74285"/>
              <a:buFont typeface="Gill Sans"/>
              <a:buNone/>
            </a:pPr>
            <a:r>
              <a:rPr lang="en" sz="3500"/>
              <a:t>FAIR SHARE &amp; TRENDS</a:t>
            </a:r>
            <a:endParaRPr sz="3500"/>
          </a:p>
        </p:txBody>
      </p:sp>
      <p:sp>
        <p:nvSpPr>
          <p:cNvPr id="578" name="Google Shape;578;p71"/>
          <p:cNvSpPr txBox="1"/>
          <p:nvPr/>
        </p:nvSpPr>
        <p:spPr>
          <a:xfrm>
            <a:off x="1088850" y="4097775"/>
            <a:ext cx="6966300" cy="292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000">
                <a:solidFill>
                  <a:schemeClr val="dk1"/>
                </a:solidFill>
              </a:rPr>
              <a:t>Blue = pledge and plate, Orange = Parish Support to Diocese</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3" name="Shape 583"/>
        <p:cNvGrpSpPr/>
        <p:nvPr/>
      </p:nvGrpSpPr>
      <p:grpSpPr>
        <a:xfrm>
          <a:off x="0" y="0"/>
          <a:ext cx="0" cy="0"/>
          <a:chOff x="0" y="0"/>
          <a:chExt cx="0" cy="0"/>
        </a:xfrm>
      </p:grpSpPr>
      <p:sp>
        <p:nvSpPr>
          <p:cNvPr id="584" name="Google Shape;584;p72"/>
          <p:cNvSpPr/>
          <p:nvPr/>
        </p:nvSpPr>
        <p:spPr>
          <a:xfrm>
            <a:off x="7210105" y="2722181"/>
            <a:ext cx="2017289" cy="2131949"/>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5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85" name="Google Shape;585;p72"/>
          <p:cNvSpPr txBox="1"/>
          <p:nvPr>
            <p:ph idx="4294967295" type="title"/>
          </p:nvPr>
        </p:nvSpPr>
        <p:spPr>
          <a:xfrm>
            <a:off x="1838700" y="536901"/>
            <a:ext cx="5466600" cy="976500"/>
          </a:xfrm>
          <a:prstGeom prst="rect">
            <a:avLst/>
          </a:prstGeom>
          <a:noFill/>
          <a:ln cap="sq" cmpd="sng" w="31750">
            <a:solidFill>
              <a:schemeClr val="lt1"/>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600"/>
              <a:buFont typeface="Gill Sans"/>
              <a:buNone/>
            </a:pPr>
            <a:r>
              <a:rPr lang="en" sz="3500">
                <a:latin typeface="Open Sans"/>
                <a:ea typeface="Open Sans"/>
                <a:cs typeface="Open Sans"/>
                <a:sym typeface="Open Sans"/>
              </a:rPr>
              <a:t>LOANS/INDEBTEDNESS</a:t>
            </a:r>
            <a:endParaRPr sz="3500">
              <a:latin typeface="Open Sans"/>
              <a:ea typeface="Open Sans"/>
              <a:cs typeface="Open Sans"/>
              <a:sym typeface="Open Sans"/>
            </a:endParaRPr>
          </a:p>
        </p:txBody>
      </p:sp>
      <p:sp>
        <p:nvSpPr>
          <p:cNvPr id="586" name="Google Shape;586;p72"/>
          <p:cNvSpPr txBox="1"/>
          <p:nvPr/>
        </p:nvSpPr>
        <p:spPr>
          <a:xfrm>
            <a:off x="783000" y="1976125"/>
            <a:ext cx="7578000" cy="1477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2800">
                <a:solidFill>
                  <a:schemeClr val="lt1"/>
                </a:solidFill>
                <a:latin typeface="Open Sans"/>
                <a:ea typeface="Open Sans"/>
                <a:cs typeface="Open Sans"/>
                <a:sym typeface="Open Sans"/>
              </a:rPr>
              <a:t>Neither Diocese reports any significant indebtedness other</a:t>
            </a:r>
            <a:r>
              <a:rPr lang="en" sz="2400">
                <a:solidFill>
                  <a:schemeClr val="lt1"/>
                </a:solidFill>
                <a:latin typeface="Open Sans"/>
                <a:ea typeface="Open Sans"/>
                <a:cs typeface="Open Sans"/>
                <a:sym typeface="Open Sans"/>
              </a:rPr>
              <a:t> </a:t>
            </a:r>
            <a:r>
              <a:rPr lang="en" sz="2800">
                <a:solidFill>
                  <a:schemeClr val="lt1"/>
                </a:solidFill>
                <a:latin typeface="Open Sans"/>
                <a:ea typeface="Open Sans"/>
                <a:cs typeface="Open Sans"/>
                <a:sym typeface="Open Sans"/>
              </a:rPr>
              <a:t>than funds held </a:t>
            </a:r>
            <a:endParaRPr sz="2800">
              <a:solidFill>
                <a:schemeClr val="lt1"/>
              </a:solidFill>
              <a:latin typeface="Open Sans"/>
              <a:ea typeface="Open Sans"/>
              <a:cs typeface="Open Sans"/>
              <a:sym typeface="Open Sans"/>
            </a:endParaRPr>
          </a:p>
          <a:p>
            <a:pPr indent="0" lvl="0" marL="0" marR="0" rtl="0" algn="ctr">
              <a:spcBef>
                <a:spcPts val="0"/>
              </a:spcBef>
              <a:spcAft>
                <a:spcPts val="0"/>
              </a:spcAft>
              <a:buNone/>
            </a:pPr>
            <a:r>
              <a:rPr lang="en" sz="2800">
                <a:solidFill>
                  <a:schemeClr val="lt1"/>
                </a:solidFill>
                <a:latin typeface="Open Sans"/>
                <a:ea typeface="Open Sans"/>
                <a:cs typeface="Open Sans"/>
                <a:sym typeface="Open Sans"/>
              </a:rPr>
              <a:t>on behalf of the parishes.</a:t>
            </a:r>
            <a:r>
              <a:rPr lang="en" sz="3400">
                <a:solidFill>
                  <a:schemeClr val="lt1"/>
                </a:solidFill>
                <a:latin typeface="Gill Sans"/>
                <a:ea typeface="Gill Sans"/>
                <a:cs typeface="Gill Sans"/>
                <a:sym typeface="Gill Sans"/>
              </a:rPr>
              <a:t> </a:t>
            </a:r>
            <a:endParaRPr sz="30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1" name="Shape 591"/>
        <p:cNvGrpSpPr/>
        <p:nvPr/>
      </p:nvGrpSpPr>
      <p:grpSpPr>
        <a:xfrm>
          <a:off x="0" y="0"/>
          <a:ext cx="0" cy="0"/>
          <a:chOff x="0" y="0"/>
          <a:chExt cx="0" cy="0"/>
        </a:xfrm>
      </p:grpSpPr>
      <p:sp>
        <p:nvSpPr>
          <p:cNvPr id="592" name="Google Shape;592;p73"/>
          <p:cNvSpPr/>
          <p:nvPr/>
        </p:nvSpPr>
        <p:spPr>
          <a:xfrm flipH="1">
            <a:off x="5899733" y="3100551"/>
            <a:ext cx="1310375" cy="1756606"/>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5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93" name="Google Shape;593;p73"/>
          <p:cNvSpPr txBox="1"/>
          <p:nvPr>
            <p:ph idx="4294967295" type="title"/>
          </p:nvPr>
        </p:nvSpPr>
        <p:spPr>
          <a:xfrm>
            <a:off x="1603050" y="379052"/>
            <a:ext cx="5937900" cy="913800"/>
          </a:xfrm>
          <a:prstGeom prst="rect">
            <a:avLst/>
          </a:prstGeom>
          <a:noFill/>
          <a:ln cap="sq" cmpd="sng" w="31750">
            <a:solidFill>
              <a:schemeClr val="lt1"/>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600"/>
              <a:buFont typeface="Gill Sans"/>
              <a:buNone/>
            </a:pPr>
            <a:r>
              <a:rPr lang="en" sz="3000">
                <a:latin typeface="Open Sans"/>
                <a:ea typeface="Open Sans"/>
                <a:cs typeface="Open Sans"/>
                <a:sym typeface="Open Sans"/>
              </a:rPr>
              <a:t>PATTERNS &amp; TRENDS</a:t>
            </a:r>
            <a:endParaRPr sz="3000">
              <a:latin typeface="Open Sans"/>
              <a:ea typeface="Open Sans"/>
              <a:cs typeface="Open Sans"/>
              <a:sym typeface="Open Sans"/>
            </a:endParaRPr>
          </a:p>
        </p:txBody>
      </p:sp>
      <p:sp>
        <p:nvSpPr>
          <p:cNvPr id="594" name="Google Shape;594;p73"/>
          <p:cNvSpPr txBox="1"/>
          <p:nvPr>
            <p:ph idx="4294967295" type="body"/>
          </p:nvPr>
        </p:nvSpPr>
        <p:spPr>
          <a:xfrm>
            <a:off x="498450" y="1493275"/>
            <a:ext cx="8462400" cy="3307500"/>
          </a:xfrm>
          <a:prstGeom prst="rect">
            <a:avLst/>
          </a:prstGeom>
          <a:noFill/>
          <a:ln>
            <a:noFill/>
          </a:ln>
        </p:spPr>
        <p:txBody>
          <a:bodyPr anchorCtr="0" anchor="t" bIns="45700" lIns="91425" spcFirstLastPara="1" rIns="91425" wrap="square" tIns="45700">
            <a:noAutofit/>
          </a:bodyPr>
          <a:lstStyle/>
          <a:p>
            <a:pPr indent="-209550" lvl="1" marL="228600" rtl="0" algn="l">
              <a:lnSpc>
                <a:spcPct val="107000"/>
              </a:lnSpc>
              <a:spcBef>
                <a:spcPts val="800"/>
              </a:spcBef>
              <a:spcAft>
                <a:spcPts val="0"/>
              </a:spcAft>
              <a:buSzPts val="1900"/>
              <a:buFont typeface="Open Sans"/>
              <a:buChar char="•"/>
            </a:pPr>
            <a:r>
              <a:rPr lang="en" sz="1900">
                <a:latin typeface="Open Sans"/>
                <a:ea typeface="Open Sans"/>
                <a:cs typeface="Open Sans"/>
                <a:sym typeface="Open Sans"/>
              </a:rPr>
              <a:t>Both dioceses are very similar in terms of membership, number of parishes, staffing and financial resources.  </a:t>
            </a:r>
            <a:endParaRPr sz="1900">
              <a:latin typeface="Open Sans"/>
              <a:ea typeface="Open Sans"/>
              <a:cs typeface="Open Sans"/>
              <a:sym typeface="Open Sans"/>
            </a:endParaRPr>
          </a:p>
          <a:p>
            <a:pPr indent="0" lvl="0" marL="0" rtl="0" algn="l">
              <a:lnSpc>
                <a:spcPct val="107000"/>
              </a:lnSpc>
              <a:spcBef>
                <a:spcPts val="800"/>
              </a:spcBef>
              <a:spcAft>
                <a:spcPts val="0"/>
              </a:spcAft>
              <a:buNone/>
            </a:pPr>
            <a:r>
              <a:t/>
            </a:r>
            <a:endParaRPr sz="500">
              <a:latin typeface="Open Sans"/>
              <a:ea typeface="Open Sans"/>
              <a:cs typeface="Open Sans"/>
              <a:sym typeface="Open Sans"/>
            </a:endParaRPr>
          </a:p>
          <a:p>
            <a:pPr indent="-209550" lvl="1" marL="228600" rtl="0" algn="l">
              <a:lnSpc>
                <a:spcPct val="107000"/>
              </a:lnSpc>
              <a:spcBef>
                <a:spcPts val="800"/>
              </a:spcBef>
              <a:spcAft>
                <a:spcPts val="0"/>
              </a:spcAft>
              <a:buSzPts val="1900"/>
              <a:buFont typeface="Open Sans"/>
              <a:buChar char="•"/>
            </a:pPr>
            <a:r>
              <a:rPr lang="en" sz="1900">
                <a:latin typeface="Open Sans"/>
                <a:ea typeface="Open Sans"/>
                <a:cs typeface="Open Sans"/>
                <a:sym typeface="Open Sans"/>
              </a:rPr>
              <a:t>There is a similar mix of rural and urban churches. </a:t>
            </a:r>
            <a:endParaRPr sz="1900">
              <a:latin typeface="Open Sans"/>
              <a:ea typeface="Open Sans"/>
              <a:cs typeface="Open Sans"/>
              <a:sym typeface="Open Sans"/>
            </a:endParaRPr>
          </a:p>
          <a:p>
            <a:pPr indent="0" lvl="0" marL="0" rtl="0" algn="l">
              <a:lnSpc>
                <a:spcPct val="107000"/>
              </a:lnSpc>
              <a:spcBef>
                <a:spcPts val="800"/>
              </a:spcBef>
              <a:spcAft>
                <a:spcPts val="0"/>
              </a:spcAft>
              <a:buNone/>
            </a:pPr>
            <a:r>
              <a:t/>
            </a:r>
            <a:endParaRPr sz="500">
              <a:latin typeface="Open Sans"/>
              <a:ea typeface="Open Sans"/>
              <a:cs typeface="Open Sans"/>
              <a:sym typeface="Open Sans"/>
            </a:endParaRPr>
          </a:p>
          <a:p>
            <a:pPr indent="-209550" lvl="1" marL="228600" rtl="0" algn="l">
              <a:lnSpc>
                <a:spcPct val="107000"/>
              </a:lnSpc>
              <a:spcBef>
                <a:spcPts val="800"/>
              </a:spcBef>
              <a:spcAft>
                <a:spcPts val="0"/>
              </a:spcAft>
              <a:buSzPts val="1900"/>
              <a:buFont typeface="Open Sans"/>
              <a:buChar char="•"/>
            </a:pPr>
            <a:r>
              <a:rPr lang="en" sz="1900">
                <a:latin typeface="Open Sans"/>
                <a:ea typeface="Open Sans"/>
                <a:cs typeface="Open Sans"/>
                <a:sym typeface="Open Sans"/>
              </a:rPr>
              <a:t>The most significant difference is geographic size with Central Pennsylvania being nearly twice as large.  </a:t>
            </a:r>
            <a:endParaRPr sz="1300">
              <a:latin typeface="Open Sans"/>
              <a:ea typeface="Open Sans"/>
              <a:cs typeface="Open Sans"/>
              <a:sym typeface="Open Sans"/>
            </a:endParaRPr>
          </a:p>
          <a:p>
            <a:pPr indent="0" lvl="0" marL="0" rtl="0" algn="l">
              <a:lnSpc>
                <a:spcPct val="107000"/>
              </a:lnSpc>
              <a:spcBef>
                <a:spcPts val="800"/>
              </a:spcBef>
              <a:spcAft>
                <a:spcPts val="0"/>
              </a:spcAft>
              <a:buNone/>
            </a:pPr>
            <a:r>
              <a:t/>
            </a:r>
            <a:endParaRPr sz="500">
              <a:latin typeface="Open Sans"/>
              <a:ea typeface="Open Sans"/>
              <a:cs typeface="Open Sans"/>
              <a:sym typeface="Open Sans"/>
            </a:endParaRPr>
          </a:p>
          <a:p>
            <a:pPr indent="-209550" lvl="1" marL="228600" rtl="0" algn="l">
              <a:lnSpc>
                <a:spcPct val="107000"/>
              </a:lnSpc>
              <a:spcBef>
                <a:spcPts val="800"/>
              </a:spcBef>
              <a:spcAft>
                <a:spcPts val="0"/>
              </a:spcAft>
              <a:buSzPts val="1900"/>
              <a:buFont typeface="Open Sans"/>
              <a:buChar char="•"/>
            </a:pPr>
            <a:r>
              <a:rPr lang="en" sz="1900">
                <a:latin typeface="Open Sans"/>
                <a:ea typeface="Open Sans"/>
                <a:cs typeface="Open Sans"/>
                <a:sym typeface="Open Sans"/>
              </a:rPr>
              <a:t>The staffs are similar in size, but organized differently. Bethlehem has a more decentralized model. Central PA uses a more centralized approach and also includes staffing for the Stevenson School.</a:t>
            </a:r>
            <a:endParaRPr sz="1900">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9" name="Shape 599"/>
        <p:cNvGrpSpPr/>
        <p:nvPr/>
      </p:nvGrpSpPr>
      <p:grpSpPr>
        <a:xfrm>
          <a:off x="0" y="0"/>
          <a:ext cx="0" cy="0"/>
          <a:chOff x="0" y="0"/>
          <a:chExt cx="0" cy="0"/>
        </a:xfrm>
      </p:grpSpPr>
      <p:sp>
        <p:nvSpPr>
          <p:cNvPr id="600" name="Google Shape;600;p74"/>
          <p:cNvSpPr/>
          <p:nvPr/>
        </p:nvSpPr>
        <p:spPr>
          <a:xfrm>
            <a:off x="7210105" y="2722181"/>
            <a:ext cx="2017289" cy="2131949"/>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5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01" name="Google Shape;601;p74"/>
          <p:cNvSpPr txBox="1"/>
          <p:nvPr>
            <p:ph idx="4294967295" type="title"/>
          </p:nvPr>
        </p:nvSpPr>
        <p:spPr>
          <a:xfrm>
            <a:off x="1603050" y="347527"/>
            <a:ext cx="5937900" cy="882300"/>
          </a:xfrm>
          <a:prstGeom prst="rect">
            <a:avLst/>
          </a:prstGeom>
          <a:noFill/>
          <a:ln cap="sq" cmpd="sng" w="31750">
            <a:solidFill>
              <a:schemeClr val="lt1"/>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600"/>
              <a:buFont typeface="Gill Sans"/>
              <a:buNone/>
            </a:pPr>
            <a:r>
              <a:rPr lang="en" sz="3000">
                <a:latin typeface="Open Sans"/>
                <a:ea typeface="Open Sans"/>
                <a:cs typeface="Open Sans"/>
                <a:sym typeface="Open Sans"/>
              </a:rPr>
              <a:t>PATTERNS &amp; TRENDS</a:t>
            </a:r>
            <a:endParaRPr sz="3000">
              <a:latin typeface="Open Sans"/>
              <a:ea typeface="Open Sans"/>
              <a:cs typeface="Open Sans"/>
              <a:sym typeface="Open Sans"/>
            </a:endParaRPr>
          </a:p>
        </p:txBody>
      </p:sp>
      <p:sp>
        <p:nvSpPr>
          <p:cNvPr id="602" name="Google Shape;602;p74"/>
          <p:cNvSpPr txBox="1"/>
          <p:nvPr>
            <p:ph idx="4294967295" type="body"/>
          </p:nvPr>
        </p:nvSpPr>
        <p:spPr>
          <a:xfrm>
            <a:off x="503850" y="1532475"/>
            <a:ext cx="8462400" cy="3691200"/>
          </a:xfrm>
          <a:prstGeom prst="rect">
            <a:avLst/>
          </a:prstGeom>
          <a:noFill/>
          <a:ln>
            <a:noFill/>
          </a:ln>
        </p:spPr>
        <p:txBody>
          <a:bodyPr anchorCtr="0" anchor="t" bIns="45700" lIns="91425" spcFirstLastPara="1" rIns="91425" wrap="square" tIns="45700">
            <a:noAutofit/>
          </a:bodyPr>
          <a:lstStyle/>
          <a:p>
            <a:pPr indent="-209550" lvl="1" marL="228600" rtl="0" algn="l">
              <a:lnSpc>
                <a:spcPct val="107000"/>
              </a:lnSpc>
              <a:spcBef>
                <a:spcPts val="0"/>
              </a:spcBef>
              <a:spcAft>
                <a:spcPts val="0"/>
              </a:spcAft>
              <a:buSzPts val="1900"/>
              <a:buFont typeface="Open Sans"/>
              <a:buChar char="•"/>
            </a:pPr>
            <a:r>
              <a:rPr lang="en" sz="1900">
                <a:latin typeface="Open Sans"/>
                <a:ea typeface="Open Sans"/>
                <a:cs typeface="Open Sans"/>
                <a:sym typeface="Open Sans"/>
              </a:rPr>
              <a:t>In the most recent Parochial Data Report, both dioceses had a significant decrease in Average Sunday Attendance (ASA) in the past ten years. Bethlehem’s was 48.5% (3,594 to 1,851) and Central PA’s was 46.3% (4,536 to 2,436). This is slightly higher than for the Episcopal Church overall which decreased 43.2%. </a:t>
            </a:r>
            <a:endParaRPr sz="1300">
              <a:latin typeface="Open Sans"/>
              <a:ea typeface="Open Sans"/>
              <a:cs typeface="Open Sans"/>
              <a:sym typeface="Open Sans"/>
            </a:endParaRPr>
          </a:p>
          <a:p>
            <a:pPr indent="-209550" lvl="0" marL="228600" rtl="0" algn="l">
              <a:lnSpc>
                <a:spcPct val="100000"/>
              </a:lnSpc>
              <a:spcBef>
                <a:spcPts val="1800"/>
              </a:spcBef>
              <a:spcAft>
                <a:spcPts val="0"/>
              </a:spcAft>
              <a:buSzPts val="1900"/>
              <a:buFont typeface="Open Sans"/>
              <a:buChar char="•"/>
            </a:pPr>
            <a:r>
              <a:rPr lang="en" sz="1900">
                <a:latin typeface="Open Sans"/>
                <a:ea typeface="Open Sans"/>
                <a:cs typeface="Open Sans"/>
                <a:sym typeface="Open Sans"/>
              </a:rPr>
              <a:t>Financial resources for the two dioceses are similar. As of 12/31/22, Bethlehem had $14.7 million in investments and held an additional $17.2 million for its parishes. Central Pennsylvania had $9.7 million in investments and held an additional $15.5 million for its parishes.</a:t>
            </a:r>
            <a:endParaRPr sz="1900">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75"/>
          <p:cNvSpPr txBox="1"/>
          <p:nvPr>
            <p:ph idx="1" type="body"/>
          </p:nvPr>
        </p:nvSpPr>
        <p:spPr>
          <a:xfrm>
            <a:off x="672000" y="1439900"/>
            <a:ext cx="7598400" cy="3289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1500">
                <a:latin typeface="Open Sans"/>
                <a:ea typeface="Open Sans"/>
                <a:cs typeface="Open Sans"/>
                <a:sym typeface="Open Sans"/>
              </a:rPr>
              <a:t>Both Dioceses are responding to the reality of declining numbers, actively addressing the call to steward our resources, and innovating ways to support vibrant ministry throughout our regions. </a:t>
            </a:r>
            <a:endParaRPr sz="1500">
              <a:latin typeface="Open Sans"/>
              <a:ea typeface="Open Sans"/>
              <a:cs typeface="Open Sans"/>
              <a:sym typeface="Open Sans"/>
            </a:endParaRPr>
          </a:p>
          <a:p>
            <a:pPr indent="0" lvl="0" marL="0" rtl="0" algn="l">
              <a:spcBef>
                <a:spcPts val="0"/>
              </a:spcBef>
              <a:spcAft>
                <a:spcPts val="0"/>
              </a:spcAft>
              <a:buNone/>
            </a:pPr>
            <a:r>
              <a:t/>
            </a:r>
            <a:endParaRPr sz="1500">
              <a:latin typeface="Open Sans"/>
              <a:ea typeface="Open Sans"/>
              <a:cs typeface="Open Sans"/>
              <a:sym typeface="Open Sans"/>
            </a:endParaRPr>
          </a:p>
          <a:p>
            <a:pPr indent="-323850" lvl="0" marL="457200" rtl="0" algn="l">
              <a:spcBef>
                <a:spcPts val="0"/>
              </a:spcBef>
              <a:spcAft>
                <a:spcPts val="0"/>
              </a:spcAft>
              <a:buSzPts val="1500"/>
              <a:buFont typeface="Open Sans"/>
              <a:buChar char="•"/>
            </a:pPr>
            <a:r>
              <a:rPr lang="en" sz="1500">
                <a:latin typeface="Open Sans"/>
                <a:ea typeface="Open Sans"/>
                <a:cs typeface="Open Sans"/>
                <a:sym typeface="Open Sans"/>
              </a:rPr>
              <a:t>The Diocese of Bethlehem </a:t>
            </a:r>
            <a:r>
              <a:rPr lang="en" sz="1500">
                <a:latin typeface="Open Sans"/>
                <a:ea typeface="Open Sans"/>
                <a:cs typeface="Open Sans"/>
                <a:sym typeface="Open Sans"/>
              </a:rPr>
              <a:t>introduced a reconfigured Convocation and Assembly model that fostered a decentralized approach to leadership and recently implemented a Canon Missioner model to foster care and collaboration among church leaders and congregations. They also recently launched two new Latinx congregations in Bethlehem and Allentown.</a:t>
            </a:r>
            <a:endParaRPr sz="1500">
              <a:latin typeface="Open Sans"/>
              <a:ea typeface="Open Sans"/>
              <a:cs typeface="Open Sans"/>
              <a:sym typeface="Open Sans"/>
            </a:endParaRPr>
          </a:p>
          <a:p>
            <a:pPr indent="0" lvl="0" marL="457200" rtl="0" algn="l">
              <a:spcBef>
                <a:spcPts val="0"/>
              </a:spcBef>
              <a:spcAft>
                <a:spcPts val="0"/>
              </a:spcAft>
              <a:buNone/>
            </a:pPr>
            <a:r>
              <a:t/>
            </a:r>
            <a:endParaRPr sz="1500">
              <a:latin typeface="Open Sans"/>
              <a:ea typeface="Open Sans"/>
              <a:cs typeface="Open Sans"/>
              <a:sym typeface="Open Sans"/>
            </a:endParaRPr>
          </a:p>
          <a:p>
            <a:pPr indent="-323850" lvl="0" marL="457200" rtl="0" algn="l">
              <a:spcBef>
                <a:spcPts val="0"/>
              </a:spcBef>
              <a:spcAft>
                <a:spcPts val="0"/>
              </a:spcAft>
              <a:buSzPts val="1500"/>
              <a:buFont typeface="Open Sans"/>
              <a:buChar char="•"/>
            </a:pPr>
            <a:r>
              <a:rPr lang="en" sz="1500">
                <a:latin typeface="Open Sans"/>
                <a:ea typeface="Open Sans"/>
                <a:cs typeface="Open Sans"/>
                <a:sym typeface="Open Sans"/>
              </a:rPr>
              <a:t>The Diocese of Central PA introduced “Shaped by Faith,” a three-part initiative to create a Diocese best shaped to serve God’s mission.  Church leaders are given new tools and new ways to help congregations relate to their community, understand their resources, and create sustainable ways of being church.</a:t>
            </a:r>
            <a:endParaRPr sz="1500">
              <a:latin typeface="Open Sans"/>
              <a:ea typeface="Open Sans"/>
              <a:cs typeface="Open Sans"/>
              <a:sym typeface="Open Sans"/>
            </a:endParaRPr>
          </a:p>
        </p:txBody>
      </p:sp>
      <p:sp>
        <p:nvSpPr>
          <p:cNvPr id="609" name="Google Shape;609;p75"/>
          <p:cNvSpPr txBox="1"/>
          <p:nvPr>
            <p:ph type="title"/>
          </p:nvPr>
        </p:nvSpPr>
        <p:spPr>
          <a:xfrm>
            <a:off x="1344600" y="332875"/>
            <a:ext cx="5937900" cy="802200"/>
          </a:xfrm>
          <a:prstGeom prst="rect">
            <a:avLst/>
          </a:prstGeom>
          <a:noFill/>
          <a:ln cap="sq" cmpd="sng" w="31750">
            <a:solidFill>
              <a:schemeClr val="lt1"/>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600"/>
              <a:buFont typeface="Gill Sans"/>
              <a:buNone/>
            </a:pPr>
            <a:r>
              <a:rPr lang="en" sz="3000">
                <a:latin typeface="Open Sans"/>
                <a:ea typeface="Open Sans"/>
                <a:cs typeface="Open Sans"/>
                <a:sym typeface="Open Sans"/>
              </a:rPr>
              <a:t>Called to Respond</a:t>
            </a:r>
            <a:r>
              <a:rPr lang="en" sz="3000">
                <a:latin typeface="Open Sans"/>
                <a:ea typeface="Open Sans"/>
                <a:cs typeface="Open Sans"/>
                <a:sym typeface="Open Sans"/>
              </a:rPr>
              <a:t> </a:t>
            </a:r>
            <a:endParaRPr sz="3000">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76"/>
          <p:cNvSpPr txBox="1"/>
          <p:nvPr>
            <p:ph type="title"/>
          </p:nvPr>
        </p:nvSpPr>
        <p:spPr>
          <a:xfrm>
            <a:off x="1133550" y="272550"/>
            <a:ext cx="6876900" cy="41853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lt1"/>
              </a:buClr>
              <a:buSzPct val="51374"/>
              <a:buFont typeface="Calibri"/>
              <a:buNone/>
            </a:pPr>
            <a:r>
              <a:t/>
            </a:r>
            <a:endParaRPr sz="5255"/>
          </a:p>
          <a:p>
            <a:pPr indent="0" lvl="0" marL="0" rtl="0" algn="ctr">
              <a:lnSpc>
                <a:spcPct val="100000"/>
              </a:lnSpc>
              <a:spcBef>
                <a:spcPts val="0"/>
              </a:spcBef>
              <a:spcAft>
                <a:spcPts val="0"/>
              </a:spcAft>
              <a:buClr>
                <a:schemeClr val="lt1"/>
              </a:buClr>
              <a:buSzPct val="54853"/>
              <a:buFont typeface="Calibri"/>
              <a:buNone/>
            </a:pPr>
            <a:r>
              <a:rPr lang="en" sz="4922">
                <a:latin typeface="Open Sans"/>
                <a:ea typeface="Open Sans"/>
                <a:cs typeface="Open Sans"/>
                <a:sym typeface="Open Sans"/>
              </a:rPr>
              <a:t>Quiet Reflection</a:t>
            </a:r>
            <a:endParaRPr sz="4922">
              <a:latin typeface="Open Sans"/>
              <a:ea typeface="Open Sans"/>
              <a:cs typeface="Open Sans"/>
              <a:sym typeface="Open Sans"/>
            </a:endParaRPr>
          </a:p>
          <a:p>
            <a:pPr indent="0" lvl="0" marL="0" rtl="0" algn="ctr">
              <a:lnSpc>
                <a:spcPct val="100000"/>
              </a:lnSpc>
              <a:spcBef>
                <a:spcPts val="0"/>
              </a:spcBef>
              <a:spcAft>
                <a:spcPts val="0"/>
              </a:spcAft>
              <a:buClr>
                <a:schemeClr val="lt1"/>
              </a:buClr>
              <a:buSzPct val="100000"/>
              <a:buFont typeface="Calibri"/>
              <a:buNone/>
            </a:pPr>
            <a:r>
              <a:t/>
            </a:r>
            <a:endParaRPr sz="2700">
              <a:latin typeface="Open Sans"/>
              <a:ea typeface="Open Sans"/>
              <a:cs typeface="Open Sans"/>
              <a:sym typeface="Open Sans"/>
            </a:endParaRPr>
          </a:p>
          <a:p>
            <a:pPr indent="0" lvl="0" marL="0" rtl="0" algn="ctr">
              <a:lnSpc>
                <a:spcPct val="115000"/>
              </a:lnSpc>
              <a:spcBef>
                <a:spcPts val="0"/>
              </a:spcBef>
              <a:spcAft>
                <a:spcPts val="0"/>
              </a:spcAft>
              <a:buClr>
                <a:schemeClr val="dk1"/>
              </a:buClr>
              <a:buSzPct val="30136"/>
              <a:buFont typeface="Arial"/>
              <a:buNone/>
            </a:pPr>
            <a:r>
              <a:rPr i="1" lang="en" sz="3650">
                <a:latin typeface="Open Sans"/>
                <a:ea typeface="Open Sans"/>
                <a:cs typeface="Open Sans"/>
                <a:sym typeface="Open Sans"/>
              </a:rPr>
              <a:t>“As each has received a gift, </a:t>
            </a:r>
            <a:endParaRPr i="1" sz="3650">
              <a:latin typeface="Open Sans"/>
              <a:ea typeface="Open Sans"/>
              <a:cs typeface="Open Sans"/>
              <a:sym typeface="Open Sans"/>
            </a:endParaRPr>
          </a:p>
          <a:p>
            <a:pPr indent="0" lvl="0" marL="0" rtl="0" algn="ctr">
              <a:lnSpc>
                <a:spcPct val="115000"/>
              </a:lnSpc>
              <a:spcBef>
                <a:spcPts val="0"/>
              </a:spcBef>
              <a:spcAft>
                <a:spcPts val="0"/>
              </a:spcAft>
              <a:buClr>
                <a:schemeClr val="dk1"/>
              </a:buClr>
              <a:buSzPct val="30136"/>
              <a:buFont typeface="Arial"/>
              <a:buNone/>
            </a:pPr>
            <a:r>
              <a:rPr i="1" lang="en" sz="3650">
                <a:latin typeface="Open Sans"/>
                <a:ea typeface="Open Sans"/>
                <a:cs typeface="Open Sans"/>
                <a:sym typeface="Open Sans"/>
              </a:rPr>
              <a:t>use it to serve one another, as good stewards of God's varied grace.”</a:t>
            </a:r>
            <a:r>
              <a:rPr b="1" lang="en" sz="3650">
                <a:latin typeface="Open Sans"/>
                <a:ea typeface="Open Sans"/>
                <a:cs typeface="Open Sans"/>
                <a:sym typeface="Open Sans"/>
              </a:rPr>
              <a:t> </a:t>
            </a:r>
            <a:endParaRPr b="1" sz="3650">
              <a:latin typeface="Open Sans"/>
              <a:ea typeface="Open Sans"/>
              <a:cs typeface="Open Sans"/>
              <a:sym typeface="Open Sans"/>
            </a:endParaRPr>
          </a:p>
          <a:p>
            <a:pPr indent="0" lvl="0" marL="0" rtl="0" algn="ctr">
              <a:lnSpc>
                <a:spcPct val="115000"/>
              </a:lnSpc>
              <a:spcBef>
                <a:spcPts val="0"/>
              </a:spcBef>
              <a:spcAft>
                <a:spcPts val="0"/>
              </a:spcAft>
              <a:buClr>
                <a:schemeClr val="dk1"/>
              </a:buClr>
              <a:buSzPct val="36871"/>
              <a:buFont typeface="Arial"/>
              <a:buNone/>
            </a:pPr>
            <a:r>
              <a:rPr lang="en" sz="2983">
                <a:latin typeface="Open Sans"/>
                <a:ea typeface="Open Sans"/>
                <a:cs typeface="Open Sans"/>
                <a:sym typeface="Open Sans"/>
              </a:rPr>
              <a:t>(I Peter 4:10)</a:t>
            </a:r>
            <a:endParaRPr sz="2983">
              <a:latin typeface="Open Sans"/>
              <a:ea typeface="Open Sans"/>
              <a:cs typeface="Open Sans"/>
              <a:sym typeface="Open Sans"/>
            </a:endParaRPr>
          </a:p>
          <a:p>
            <a:pPr indent="0" lvl="0" marL="0" rtl="0" algn="ctr">
              <a:lnSpc>
                <a:spcPct val="100000"/>
              </a:lnSpc>
              <a:spcBef>
                <a:spcPts val="0"/>
              </a:spcBef>
              <a:spcAft>
                <a:spcPts val="0"/>
              </a:spcAft>
              <a:buClr>
                <a:schemeClr val="lt1"/>
              </a:buClr>
              <a:buSzPct val="101886"/>
              <a:buFont typeface="Calibri"/>
              <a:buNone/>
            </a:pPr>
            <a:r>
              <a:t/>
            </a:r>
            <a:endParaRPr sz="2650"/>
          </a:p>
          <a:p>
            <a:pPr indent="0" lvl="0" marL="0" rtl="0" algn="l">
              <a:lnSpc>
                <a:spcPct val="100000"/>
              </a:lnSpc>
              <a:spcBef>
                <a:spcPts val="0"/>
              </a:spcBef>
              <a:spcAft>
                <a:spcPts val="0"/>
              </a:spcAft>
              <a:buClr>
                <a:schemeClr val="lt1"/>
              </a:buClr>
              <a:buSzPct val="100000"/>
              <a:buFont typeface="Calibri"/>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0" name="Shape 620"/>
        <p:cNvGrpSpPr/>
        <p:nvPr/>
      </p:nvGrpSpPr>
      <p:grpSpPr>
        <a:xfrm>
          <a:off x="0" y="0"/>
          <a:ext cx="0" cy="0"/>
          <a:chOff x="0" y="0"/>
          <a:chExt cx="0" cy="0"/>
        </a:xfrm>
      </p:grpSpPr>
      <p:sp>
        <p:nvSpPr>
          <p:cNvPr id="621" name="Google Shape;621;p77"/>
          <p:cNvSpPr txBox="1"/>
          <p:nvPr/>
        </p:nvSpPr>
        <p:spPr>
          <a:xfrm>
            <a:off x="3307950" y="780375"/>
            <a:ext cx="4729200" cy="134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400"/>
              <a:buFont typeface="Calibri"/>
              <a:buNone/>
            </a:pPr>
            <a:r>
              <a:rPr lang="en" sz="2700">
                <a:solidFill>
                  <a:schemeClr val="lt1"/>
                </a:solidFill>
                <a:latin typeface="Calibri"/>
                <a:ea typeface="Calibri"/>
                <a:cs typeface="Calibri"/>
                <a:sym typeface="Calibri"/>
              </a:rPr>
              <a:t>Congregational Ministries Survey</a:t>
            </a:r>
            <a:endParaRPr sz="27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400"/>
              <a:buFont typeface="Calibri"/>
              <a:buNone/>
            </a:pPr>
            <a:r>
              <a:t/>
            </a:r>
            <a:endParaRPr sz="7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400"/>
              <a:buFont typeface="Calibri"/>
              <a:buNone/>
            </a:pPr>
            <a:r>
              <a:rPr lang="en" sz="2000">
                <a:solidFill>
                  <a:schemeClr val="lt1"/>
                </a:solidFill>
                <a:latin typeface="Calibri"/>
                <a:ea typeface="Calibri"/>
                <a:cs typeface="Calibri"/>
                <a:sym typeface="Calibri"/>
              </a:rPr>
              <a:t>Responses from Parishes</a:t>
            </a:r>
            <a:endParaRPr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400"/>
              <a:buFont typeface="Calibri"/>
              <a:buNone/>
            </a:pPr>
            <a:r>
              <a:rPr lang="en" sz="2000">
                <a:solidFill>
                  <a:schemeClr val="lt1"/>
                </a:solidFill>
                <a:latin typeface="Calibri"/>
                <a:ea typeface="Calibri"/>
                <a:cs typeface="Calibri"/>
                <a:sym typeface="Calibri"/>
              </a:rPr>
              <a:t>2</a:t>
            </a:r>
            <a:r>
              <a:rPr b="0" i="0" lang="en" sz="2000" u="none" cap="none" strike="noStrike">
                <a:solidFill>
                  <a:schemeClr val="lt1"/>
                </a:solidFill>
                <a:latin typeface="Calibri"/>
                <a:ea typeface="Calibri"/>
                <a:cs typeface="Calibri"/>
                <a:sym typeface="Calibri"/>
              </a:rPr>
              <a:t>7 Bethlehem </a:t>
            </a:r>
            <a:r>
              <a:rPr lang="en" sz="2000">
                <a:solidFill>
                  <a:schemeClr val="lt1"/>
                </a:solidFill>
                <a:latin typeface="Calibri"/>
                <a:ea typeface="Calibri"/>
                <a:cs typeface="Calibri"/>
                <a:sym typeface="Calibri"/>
              </a:rPr>
              <a:t> &amp;  </a:t>
            </a:r>
            <a:r>
              <a:rPr b="0" i="0" lang="en" sz="2000" u="none" cap="none" strike="noStrike">
                <a:solidFill>
                  <a:schemeClr val="lt1"/>
                </a:solidFill>
                <a:latin typeface="Calibri"/>
                <a:ea typeface="Calibri"/>
                <a:cs typeface="Calibri"/>
                <a:sym typeface="Calibri"/>
              </a:rPr>
              <a:t>38 Central PA</a:t>
            </a:r>
            <a:r>
              <a:rPr b="0" i="0" lang="en" sz="1900" u="none" cap="none" strike="noStrike">
                <a:solidFill>
                  <a:schemeClr val="lt1"/>
                </a:solidFill>
                <a:latin typeface="Calibri"/>
                <a:ea typeface="Calibri"/>
                <a:cs typeface="Calibri"/>
                <a:sym typeface="Calibri"/>
              </a:rPr>
              <a:t>  </a:t>
            </a:r>
            <a:endParaRPr sz="1600"/>
          </a:p>
        </p:txBody>
      </p:sp>
      <p:pic>
        <p:nvPicPr>
          <p:cNvPr descr="People profile heads in dialogue.  Vector background. People profile heads in dialogue.  Vector background. group of people talking stock illustrations" id="622" name="Google Shape;622;p77"/>
          <p:cNvPicPr preferRelativeResize="0"/>
          <p:nvPr/>
        </p:nvPicPr>
        <p:blipFill>
          <a:blip r:embed="rId4">
            <a:alphaModFix/>
          </a:blip>
          <a:stretch>
            <a:fillRect/>
          </a:stretch>
        </p:blipFill>
        <p:spPr>
          <a:xfrm>
            <a:off x="6074975" y="2709050"/>
            <a:ext cx="1815000" cy="1815000"/>
          </a:xfrm>
          <a:prstGeom prst="rect">
            <a:avLst/>
          </a:prstGeom>
          <a:noFill/>
          <a:ln>
            <a:noFill/>
          </a:ln>
        </p:spPr>
      </p:pic>
      <p:sp>
        <p:nvSpPr>
          <p:cNvPr id="623" name="Google Shape;623;p77"/>
          <p:cNvSpPr txBox="1"/>
          <p:nvPr/>
        </p:nvSpPr>
        <p:spPr>
          <a:xfrm>
            <a:off x="687675" y="2946500"/>
            <a:ext cx="4966800" cy="134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400"/>
              <a:buFont typeface="Calibri"/>
              <a:buNone/>
            </a:pPr>
            <a:r>
              <a:rPr lang="en" sz="2700">
                <a:solidFill>
                  <a:schemeClr val="lt1"/>
                </a:solidFill>
                <a:latin typeface="Calibri"/>
                <a:ea typeface="Calibri"/>
                <a:cs typeface="Calibri"/>
                <a:sym typeface="Calibri"/>
              </a:rPr>
              <a:t>Summer Listening Sessions</a:t>
            </a:r>
            <a:endParaRPr sz="27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400"/>
              <a:buFont typeface="Calibri"/>
              <a:buNone/>
            </a:pPr>
            <a:r>
              <a:t/>
            </a:r>
            <a:endParaRPr sz="7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400"/>
              <a:buFont typeface="Calibri"/>
              <a:buNone/>
            </a:pPr>
            <a:r>
              <a:rPr lang="en" sz="2000">
                <a:solidFill>
                  <a:schemeClr val="lt1"/>
                </a:solidFill>
                <a:latin typeface="Calibri"/>
                <a:ea typeface="Calibri"/>
                <a:cs typeface="Calibri"/>
                <a:sym typeface="Calibri"/>
              </a:rPr>
              <a:t>Five sessions in June &amp; July</a:t>
            </a:r>
            <a:endParaRPr sz="2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400"/>
              <a:buFont typeface="Calibri"/>
              <a:buNone/>
            </a:pPr>
            <a:r>
              <a:rPr lang="en" sz="1900">
                <a:solidFill>
                  <a:schemeClr val="lt1"/>
                </a:solidFill>
                <a:latin typeface="Calibri"/>
                <a:ea typeface="Calibri"/>
                <a:cs typeface="Calibri"/>
                <a:sym typeface="Calibri"/>
              </a:rPr>
              <a:t>About 200 participants</a:t>
            </a:r>
            <a:r>
              <a:rPr b="0" i="0" lang="en" sz="1900" u="none" cap="none" strike="noStrike">
                <a:solidFill>
                  <a:schemeClr val="lt1"/>
                </a:solidFill>
                <a:latin typeface="Calibri"/>
                <a:ea typeface="Calibri"/>
                <a:cs typeface="Calibri"/>
                <a:sym typeface="Calibri"/>
              </a:rPr>
              <a:t> from </a:t>
            </a:r>
            <a:r>
              <a:rPr lang="en" sz="1900">
                <a:solidFill>
                  <a:schemeClr val="lt1"/>
                </a:solidFill>
                <a:latin typeface="Calibri"/>
                <a:ea typeface="Calibri"/>
                <a:cs typeface="Calibri"/>
                <a:sym typeface="Calibri"/>
              </a:rPr>
              <a:t>across</a:t>
            </a:r>
            <a:r>
              <a:rPr b="0" i="0" lang="en" sz="1900" u="none" cap="none" strike="noStrike">
                <a:solidFill>
                  <a:schemeClr val="lt1"/>
                </a:solidFill>
                <a:latin typeface="Calibri"/>
                <a:ea typeface="Calibri"/>
                <a:cs typeface="Calibri"/>
                <a:sym typeface="Calibri"/>
              </a:rPr>
              <a:t> </a:t>
            </a:r>
            <a:r>
              <a:rPr lang="en" sz="1900">
                <a:solidFill>
                  <a:schemeClr val="lt1"/>
                </a:solidFill>
                <a:latin typeface="Calibri"/>
                <a:ea typeface="Calibri"/>
                <a:cs typeface="Calibri"/>
                <a:sym typeface="Calibri"/>
              </a:rPr>
              <a:t>both d</a:t>
            </a:r>
            <a:r>
              <a:rPr b="0" i="0" lang="en" sz="1900" u="none" cap="none" strike="noStrike">
                <a:solidFill>
                  <a:schemeClr val="lt1"/>
                </a:solidFill>
                <a:latin typeface="Calibri"/>
                <a:ea typeface="Calibri"/>
                <a:cs typeface="Calibri"/>
                <a:sym typeface="Calibri"/>
              </a:rPr>
              <a:t>ioceses.</a:t>
            </a:r>
            <a:endParaRPr sz="1600"/>
          </a:p>
        </p:txBody>
      </p:sp>
      <p:pic>
        <p:nvPicPr>
          <p:cNvPr id="624" name="Google Shape;624;p77"/>
          <p:cNvPicPr preferRelativeResize="0"/>
          <p:nvPr/>
        </p:nvPicPr>
        <p:blipFill rotWithShape="1">
          <a:blip r:embed="rId5">
            <a:alphaModFix/>
          </a:blip>
          <a:srcRect b="11488" l="6070" r="8546" t="0"/>
          <a:stretch/>
        </p:blipFill>
        <p:spPr>
          <a:xfrm>
            <a:off x="1109225" y="578075"/>
            <a:ext cx="1683023" cy="1744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1"/>
          <p:cNvSpPr txBox="1"/>
          <p:nvPr>
            <p:ph type="title"/>
          </p:nvPr>
        </p:nvSpPr>
        <p:spPr>
          <a:xfrm>
            <a:off x="533700" y="665450"/>
            <a:ext cx="8076600" cy="32325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lt1"/>
              </a:buClr>
              <a:buSzPts val="2430"/>
              <a:buFont typeface="Calibri"/>
              <a:buNone/>
            </a:pPr>
            <a:r>
              <a:rPr lang="en" sz="2230">
                <a:latin typeface="Open Sans"/>
                <a:ea typeface="Open Sans"/>
                <a:cs typeface="Open Sans"/>
                <a:sym typeface="Open Sans"/>
              </a:rPr>
              <a:t>A resolution adopted at the 2022 Conventions </a:t>
            </a:r>
            <a:endParaRPr sz="2230">
              <a:latin typeface="Open Sans"/>
              <a:ea typeface="Open Sans"/>
              <a:cs typeface="Open Sans"/>
              <a:sym typeface="Open Sans"/>
            </a:endParaRPr>
          </a:p>
          <a:p>
            <a:pPr indent="0" lvl="0" marL="0" rtl="0" algn="ctr">
              <a:lnSpc>
                <a:spcPct val="100000"/>
              </a:lnSpc>
              <a:spcBef>
                <a:spcPts val="0"/>
              </a:spcBef>
              <a:spcAft>
                <a:spcPts val="0"/>
              </a:spcAft>
              <a:buClr>
                <a:schemeClr val="lt1"/>
              </a:buClr>
              <a:buSzPts val="2430"/>
              <a:buFont typeface="Calibri"/>
              <a:buNone/>
            </a:pPr>
            <a:r>
              <a:rPr lang="en" sz="2230">
                <a:latin typeface="Open Sans"/>
                <a:ea typeface="Open Sans"/>
                <a:cs typeface="Open Sans"/>
                <a:sym typeface="Open Sans"/>
              </a:rPr>
              <a:t>of both Dioceses called for </a:t>
            </a:r>
            <a:endParaRPr sz="2230">
              <a:latin typeface="Open Sans"/>
              <a:ea typeface="Open Sans"/>
              <a:cs typeface="Open Sans"/>
              <a:sym typeface="Open Sans"/>
            </a:endParaRPr>
          </a:p>
          <a:p>
            <a:pPr indent="0" lvl="0" marL="0" rtl="0" algn="ctr">
              <a:lnSpc>
                <a:spcPct val="100000"/>
              </a:lnSpc>
              <a:spcBef>
                <a:spcPts val="0"/>
              </a:spcBef>
              <a:spcAft>
                <a:spcPts val="0"/>
              </a:spcAft>
              <a:buClr>
                <a:schemeClr val="lt1"/>
              </a:buClr>
              <a:buSzPts val="2430"/>
              <a:buFont typeface="Calibri"/>
              <a:buNone/>
            </a:pPr>
            <a:r>
              <a:rPr lang="en" sz="2230">
                <a:latin typeface="Open Sans"/>
                <a:ea typeface="Open Sans"/>
                <a:cs typeface="Open Sans"/>
                <a:sym typeface="Open Sans"/>
              </a:rPr>
              <a:t>“a period of intentional exploration” </a:t>
            </a:r>
            <a:endParaRPr sz="2230">
              <a:latin typeface="Open Sans"/>
              <a:ea typeface="Open Sans"/>
              <a:cs typeface="Open Sans"/>
              <a:sym typeface="Open Sans"/>
            </a:endParaRPr>
          </a:p>
          <a:p>
            <a:pPr indent="0" lvl="0" marL="0" rtl="0" algn="ctr">
              <a:lnSpc>
                <a:spcPct val="100000"/>
              </a:lnSpc>
              <a:spcBef>
                <a:spcPts val="0"/>
              </a:spcBef>
              <a:spcAft>
                <a:spcPts val="0"/>
              </a:spcAft>
              <a:buClr>
                <a:schemeClr val="lt1"/>
              </a:buClr>
              <a:buSzPts val="2430"/>
              <a:buFont typeface="Calibri"/>
              <a:buNone/>
            </a:pPr>
            <a:r>
              <a:rPr lang="en" sz="2230">
                <a:latin typeface="Open Sans"/>
                <a:ea typeface="Open Sans"/>
                <a:cs typeface="Open Sans"/>
                <a:sym typeface="Open Sans"/>
              </a:rPr>
              <a:t>regarding the “future reunification as one diocese.” </a:t>
            </a:r>
            <a:endParaRPr sz="2230">
              <a:latin typeface="Open Sans"/>
              <a:ea typeface="Open Sans"/>
              <a:cs typeface="Open Sans"/>
              <a:sym typeface="Open Sans"/>
            </a:endParaRPr>
          </a:p>
          <a:p>
            <a:pPr indent="0" lvl="0" marL="0" rtl="0" algn="ctr">
              <a:lnSpc>
                <a:spcPct val="100000"/>
              </a:lnSpc>
              <a:spcBef>
                <a:spcPts val="0"/>
              </a:spcBef>
              <a:spcAft>
                <a:spcPts val="0"/>
              </a:spcAft>
              <a:buClr>
                <a:schemeClr val="lt1"/>
              </a:buClr>
              <a:buSzPts val="2430"/>
              <a:buFont typeface="Calibri"/>
              <a:buNone/>
            </a:pPr>
            <a:r>
              <a:t/>
            </a:r>
            <a:endParaRPr sz="2230">
              <a:latin typeface="Open Sans"/>
              <a:ea typeface="Open Sans"/>
              <a:cs typeface="Open Sans"/>
              <a:sym typeface="Open Sans"/>
            </a:endParaRPr>
          </a:p>
          <a:p>
            <a:pPr indent="0" lvl="0" marL="0" rtl="0" algn="ctr">
              <a:lnSpc>
                <a:spcPct val="100000"/>
              </a:lnSpc>
              <a:spcBef>
                <a:spcPts val="0"/>
              </a:spcBef>
              <a:spcAft>
                <a:spcPts val="0"/>
              </a:spcAft>
              <a:buClr>
                <a:schemeClr val="lt1"/>
              </a:buClr>
              <a:buSzPts val="2430"/>
              <a:buFont typeface="Calibri"/>
              <a:buNone/>
            </a:pPr>
            <a:r>
              <a:rPr lang="en" sz="2230">
                <a:latin typeface="Open Sans"/>
                <a:ea typeface="Open Sans"/>
                <a:cs typeface="Open Sans"/>
                <a:sym typeface="Open Sans"/>
              </a:rPr>
              <a:t>Standing Committees appointed a ten member committee </a:t>
            </a:r>
            <a:endParaRPr sz="2230">
              <a:latin typeface="Open Sans"/>
              <a:ea typeface="Open Sans"/>
              <a:cs typeface="Open Sans"/>
              <a:sym typeface="Open Sans"/>
            </a:endParaRPr>
          </a:p>
          <a:p>
            <a:pPr indent="0" lvl="0" marL="0" rtl="0" algn="ctr">
              <a:lnSpc>
                <a:spcPct val="100000"/>
              </a:lnSpc>
              <a:spcBef>
                <a:spcPts val="0"/>
              </a:spcBef>
              <a:spcAft>
                <a:spcPts val="0"/>
              </a:spcAft>
              <a:buClr>
                <a:schemeClr val="lt1"/>
              </a:buClr>
              <a:buSzPts val="2430"/>
              <a:buFont typeface="Calibri"/>
              <a:buNone/>
            </a:pPr>
            <a:r>
              <a:rPr lang="en" sz="2230">
                <a:latin typeface="Open Sans"/>
                <a:ea typeface="Open Sans"/>
                <a:cs typeface="Open Sans"/>
                <a:sym typeface="Open Sans"/>
              </a:rPr>
              <a:t>to work with our bishops on this process of discernment.</a:t>
            </a:r>
            <a:endParaRPr sz="2230">
              <a:latin typeface="Open Sans"/>
              <a:ea typeface="Open Sans"/>
              <a:cs typeface="Open Sans"/>
              <a:sym typeface="Open Sans"/>
            </a:endParaRPr>
          </a:p>
          <a:p>
            <a:pPr indent="0" lvl="0" marL="0" rtl="0" algn="l">
              <a:lnSpc>
                <a:spcPct val="100000"/>
              </a:lnSpc>
              <a:spcBef>
                <a:spcPts val="0"/>
              </a:spcBef>
              <a:spcAft>
                <a:spcPts val="0"/>
              </a:spcAft>
              <a:buClr>
                <a:schemeClr val="lt1"/>
              </a:buClr>
              <a:buSzPts val="2430"/>
              <a:buFont typeface="Calibri"/>
              <a:buNone/>
            </a:pPr>
            <a:r>
              <a:t/>
            </a:r>
            <a:endParaRPr sz="2230">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9" name="Shape 629"/>
        <p:cNvGrpSpPr/>
        <p:nvPr/>
      </p:nvGrpSpPr>
      <p:grpSpPr>
        <a:xfrm>
          <a:off x="0" y="0"/>
          <a:ext cx="0" cy="0"/>
          <a:chOff x="0" y="0"/>
          <a:chExt cx="0" cy="0"/>
        </a:xfrm>
      </p:grpSpPr>
      <p:pic>
        <p:nvPicPr>
          <p:cNvPr id="630" name="Google Shape;630;p78"/>
          <p:cNvPicPr preferRelativeResize="0"/>
          <p:nvPr/>
        </p:nvPicPr>
        <p:blipFill rotWithShape="1">
          <a:blip r:embed="rId4">
            <a:alphaModFix/>
          </a:blip>
          <a:srcRect b="0" l="0" r="0" t="0"/>
          <a:stretch/>
        </p:blipFill>
        <p:spPr>
          <a:xfrm>
            <a:off x="0" y="0"/>
            <a:ext cx="9141619" cy="5142161"/>
          </a:xfrm>
          <a:prstGeom prst="rect">
            <a:avLst/>
          </a:prstGeom>
          <a:noFill/>
          <a:ln>
            <a:noFill/>
          </a:ln>
        </p:spPr>
      </p:pic>
      <p:pic>
        <p:nvPicPr>
          <p:cNvPr id="631" name="Google Shape;631;p78"/>
          <p:cNvPicPr preferRelativeResize="0"/>
          <p:nvPr/>
        </p:nvPicPr>
        <p:blipFill rotWithShape="1">
          <a:blip r:embed="rId5">
            <a:alphaModFix/>
          </a:blip>
          <a:srcRect b="11725" l="0" r="0" t="11030"/>
          <a:stretch/>
        </p:blipFill>
        <p:spPr>
          <a:xfrm>
            <a:off x="1750" y="1350"/>
            <a:ext cx="6657249" cy="5142149"/>
          </a:xfrm>
          <a:prstGeom prst="rect">
            <a:avLst/>
          </a:prstGeom>
          <a:noFill/>
          <a:ln>
            <a:noFill/>
          </a:ln>
        </p:spPr>
      </p:pic>
      <p:sp>
        <p:nvSpPr>
          <p:cNvPr id="632" name="Google Shape;632;p78"/>
          <p:cNvSpPr txBox="1"/>
          <p:nvPr>
            <p:ph type="title"/>
          </p:nvPr>
        </p:nvSpPr>
        <p:spPr>
          <a:xfrm rot="5400000">
            <a:off x="5604775" y="1686975"/>
            <a:ext cx="4653600" cy="16188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500"/>
              <a:t> </a:t>
            </a:r>
            <a:r>
              <a:rPr lang="en" sz="3500"/>
              <a:t>WE ARE EPISCOPALIANS</a:t>
            </a:r>
            <a:endParaRPr sz="35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7" name="Shape 637"/>
        <p:cNvGrpSpPr/>
        <p:nvPr/>
      </p:nvGrpSpPr>
      <p:grpSpPr>
        <a:xfrm>
          <a:off x="0" y="0"/>
          <a:ext cx="0" cy="0"/>
          <a:chOff x="0" y="0"/>
          <a:chExt cx="0" cy="0"/>
        </a:xfrm>
      </p:grpSpPr>
      <p:sp>
        <p:nvSpPr>
          <p:cNvPr id="638" name="Google Shape;638;p79"/>
          <p:cNvSpPr txBox="1"/>
          <p:nvPr>
            <p:ph type="title"/>
          </p:nvPr>
        </p:nvSpPr>
        <p:spPr>
          <a:xfrm>
            <a:off x="5823300" y="1584300"/>
            <a:ext cx="3320700" cy="1786500"/>
          </a:xfrm>
          <a:prstGeom prst="rect">
            <a:avLst/>
          </a:prstGeom>
          <a:noFill/>
          <a:ln>
            <a:noFill/>
          </a:ln>
        </p:spPr>
        <p:txBody>
          <a:bodyPr anchorCtr="0" anchor="b" bIns="34275" lIns="68575" spcFirstLastPara="1" rIns="68575" wrap="square" tIns="34275">
            <a:normAutofit/>
          </a:bodyPr>
          <a:lstStyle/>
          <a:p>
            <a:pPr indent="0" lvl="0" marL="0" rtl="0" algn="l">
              <a:spcBef>
                <a:spcPts val="0"/>
              </a:spcBef>
              <a:spcAft>
                <a:spcPts val="0"/>
              </a:spcAft>
              <a:buClr>
                <a:schemeClr val="lt1"/>
              </a:buClr>
              <a:buSzPts val="2700"/>
              <a:buFont typeface="Calibri"/>
              <a:buNone/>
            </a:pPr>
            <a:r>
              <a:rPr i="0" lang="en" sz="3200"/>
              <a:t>FORMATION IS</a:t>
            </a:r>
            <a:r>
              <a:rPr lang="en" sz="3200"/>
              <a:t> </a:t>
            </a:r>
            <a:endParaRPr sz="3200"/>
          </a:p>
          <a:p>
            <a:pPr indent="0" lvl="0" marL="0" rtl="0" algn="l">
              <a:spcBef>
                <a:spcPts val="0"/>
              </a:spcBef>
              <a:spcAft>
                <a:spcPts val="0"/>
              </a:spcAft>
              <a:buClr>
                <a:schemeClr val="lt1"/>
              </a:buClr>
              <a:buSzPts val="2700"/>
              <a:buFont typeface="Calibri"/>
              <a:buNone/>
            </a:pPr>
            <a:r>
              <a:rPr i="0" lang="en" sz="3200"/>
              <a:t>A STRENGTH OF BOTH DIOCESES</a:t>
            </a:r>
            <a:endParaRPr sz="3200"/>
          </a:p>
        </p:txBody>
      </p:sp>
      <p:pic>
        <p:nvPicPr>
          <p:cNvPr descr="swapnil-dwivedi-w46tRF64qNc-unsplash.jpg" id="639" name="Google Shape;639;p79"/>
          <p:cNvPicPr preferRelativeResize="0"/>
          <p:nvPr/>
        </p:nvPicPr>
        <p:blipFill rotWithShape="1">
          <a:blip r:embed="rId4">
            <a:alphaModFix/>
          </a:blip>
          <a:srcRect b="0" l="22051" r="17518" t="0"/>
          <a:stretch/>
        </p:blipFill>
        <p:spPr>
          <a:xfrm>
            <a:off x="0" y="26925"/>
            <a:ext cx="5612524" cy="5089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4" name="Shape 644"/>
        <p:cNvGrpSpPr/>
        <p:nvPr/>
      </p:nvGrpSpPr>
      <p:grpSpPr>
        <a:xfrm>
          <a:off x="0" y="0"/>
          <a:ext cx="0" cy="0"/>
          <a:chOff x="0" y="0"/>
          <a:chExt cx="0" cy="0"/>
        </a:xfrm>
      </p:grpSpPr>
      <p:sp>
        <p:nvSpPr>
          <p:cNvPr id="645" name="Google Shape;645;p80"/>
          <p:cNvSpPr txBox="1"/>
          <p:nvPr>
            <p:ph type="title"/>
          </p:nvPr>
        </p:nvSpPr>
        <p:spPr>
          <a:xfrm>
            <a:off x="725275" y="625300"/>
            <a:ext cx="3325500" cy="1221000"/>
          </a:xfrm>
          <a:prstGeom prst="rect">
            <a:avLst/>
          </a:prstGeom>
          <a:noFill/>
          <a:ln>
            <a:noFill/>
          </a:ln>
        </p:spPr>
        <p:txBody>
          <a:bodyPr anchorCtr="0" anchor="ctr" bIns="34275" lIns="68575" spcFirstLastPara="1" rIns="68575" wrap="square" tIns="34275">
            <a:normAutofit fontScale="90000"/>
          </a:bodyPr>
          <a:lstStyle/>
          <a:p>
            <a:pPr indent="0" lvl="0" marL="0" rtl="0" algn="l">
              <a:spcBef>
                <a:spcPts val="0"/>
              </a:spcBef>
              <a:spcAft>
                <a:spcPts val="0"/>
              </a:spcAft>
              <a:buClr>
                <a:schemeClr val="lt1"/>
              </a:buClr>
              <a:buSzPct val="92395"/>
              <a:buFont typeface="Calibri"/>
              <a:buNone/>
            </a:pPr>
            <a:r>
              <a:rPr lang="en" sz="2922"/>
              <a:t>THE </a:t>
            </a:r>
            <a:r>
              <a:rPr lang="en" sz="2922"/>
              <a:t>STEVENSON </a:t>
            </a:r>
            <a:endParaRPr sz="2922"/>
          </a:p>
          <a:p>
            <a:pPr indent="0" lvl="0" marL="0" rtl="0" algn="l">
              <a:spcBef>
                <a:spcPts val="0"/>
              </a:spcBef>
              <a:spcAft>
                <a:spcPts val="0"/>
              </a:spcAft>
              <a:buClr>
                <a:schemeClr val="lt1"/>
              </a:buClr>
              <a:buSzPct val="92395"/>
              <a:buFont typeface="Calibri"/>
              <a:buNone/>
            </a:pPr>
            <a:r>
              <a:rPr lang="en" sz="2922"/>
              <a:t>SCHOOL for MINISTRY</a:t>
            </a:r>
            <a:endParaRPr sz="2922"/>
          </a:p>
        </p:txBody>
      </p:sp>
      <p:sp>
        <p:nvSpPr>
          <p:cNvPr id="646" name="Google Shape;646;p80"/>
          <p:cNvSpPr txBox="1"/>
          <p:nvPr>
            <p:ph idx="1" type="body"/>
          </p:nvPr>
        </p:nvSpPr>
        <p:spPr>
          <a:xfrm>
            <a:off x="716433" y="1593615"/>
            <a:ext cx="3002100" cy="2728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SzPts val="1800"/>
              <a:buNone/>
            </a:pPr>
            <a:r>
              <a:rPr lang="en" sz="1800">
                <a:latin typeface="Open Sans"/>
                <a:ea typeface="Open Sans"/>
                <a:cs typeface="Open Sans"/>
                <a:sym typeface="Open Sans"/>
              </a:rPr>
              <a:t>The Stevenson School for Ministry in Central PA</a:t>
            </a:r>
            <a:r>
              <a:rPr i="0" lang="en" sz="1800">
                <a:latin typeface="Open Sans"/>
                <a:ea typeface="Open Sans"/>
                <a:cs typeface="Open Sans"/>
                <a:sym typeface="Open Sans"/>
              </a:rPr>
              <a:t> </a:t>
            </a:r>
            <a:r>
              <a:rPr lang="en" sz="1800">
                <a:latin typeface="Open Sans"/>
                <a:ea typeface="Open Sans"/>
                <a:cs typeface="Open Sans"/>
                <a:sym typeface="Open Sans"/>
              </a:rPr>
              <a:t>provides theological education for all Episcopalians wanting to explore and prepare for their lifelong learning and vocational call.</a:t>
            </a:r>
            <a:endParaRPr sz="1800">
              <a:latin typeface="Open Sans"/>
              <a:ea typeface="Open Sans"/>
              <a:cs typeface="Open Sans"/>
              <a:sym typeface="Open Sans"/>
            </a:endParaRPr>
          </a:p>
        </p:txBody>
      </p:sp>
      <p:pic>
        <p:nvPicPr>
          <p:cNvPr id="647" name="Google Shape;647;p80"/>
          <p:cNvPicPr preferRelativeResize="0"/>
          <p:nvPr/>
        </p:nvPicPr>
        <p:blipFill>
          <a:blip r:embed="rId4">
            <a:alphaModFix/>
          </a:blip>
          <a:stretch>
            <a:fillRect/>
          </a:stretch>
        </p:blipFill>
        <p:spPr>
          <a:xfrm>
            <a:off x="4664150" y="699625"/>
            <a:ext cx="3492000" cy="3492000"/>
          </a:xfrm>
          <a:prstGeom prst="rect">
            <a:avLst/>
          </a:prstGeom>
          <a:noFill/>
          <a:ln cap="flat" cmpd="dbl" w="76200">
            <a:solidFill>
              <a:schemeClr val="lt1"/>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2" name="Shape 652"/>
        <p:cNvGrpSpPr/>
        <p:nvPr/>
      </p:nvGrpSpPr>
      <p:grpSpPr>
        <a:xfrm>
          <a:off x="0" y="0"/>
          <a:ext cx="0" cy="0"/>
          <a:chOff x="0" y="0"/>
          <a:chExt cx="0" cy="0"/>
        </a:xfrm>
      </p:grpSpPr>
      <p:pic>
        <p:nvPicPr>
          <p:cNvPr descr="Gather is the Diocese of Bethlehem’s annual formation event." id="653" name="Google Shape;653;p81"/>
          <p:cNvPicPr preferRelativeResize="0"/>
          <p:nvPr/>
        </p:nvPicPr>
        <p:blipFill>
          <a:blip r:embed="rId4">
            <a:alphaModFix/>
          </a:blip>
          <a:stretch>
            <a:fillRect/>
          </a:stretch>
        </p:blipFill>
        <p:spPr>
          <a:xfrm>
            <a:off x="5862500" y="2151500"/>
            <a:ext cx="2082771" cy="2314200"/>
          </a:xfrm>
          <a:prstGeom prst="rect">
            <a:avLst/>
          </a:prstGeom>
          <a:noFill/>
          <a:ln cap="flat" cmpd="dbl" w="76200">
            <a:solidFill>
              <a:schemeClr val="lt1"/>
            </a:solidFill>
            <a:prstDash val="solid"/>
            <a:round/>
            <a:headEnd len="sm" w="sm" type="none"/>
            <a:tailEnd len="sm" w="sm" type="none"/>
          </a:ln>
        </p:spPr>
      </p:pic>
      <p:pic>
        <p:nvPicPr>
          <p:cNvPr id="654" name="Google Shape;654;p81"/>
          <p:cNvPicPr preferRelativeResize="0"/>
          <p:nvPr/>
        </p:nvPicPr>
        <p:blipFill>
          <a:blip r:embed="rId5">
            <a:alphaModFix/>
          </a:blip>
          <a:stretch>
            <a:fillRect/>
          </a:stretch>
        </p:blipFill>
        <p:spPr>
          <a:xfrm>
            <a:off x="3802025" y="683075"/>
            <a:ext cx="2201000" cy="2200975"/>
          </a:xfrm>
          <a:prstGeom prst="rect">
            <a:avLst/>
          </a:prstGeom>
          <a:noFill/>
          <a:ln cap="flat" cmpd="dbl" w="76200">
            <a:solidFill>
              <a:schemeClr val="lt1"/>
            </a:solidFill>
            <a:prstDash val="solid"/>
            <a:round/>
            <a:headEnd len="sm" w="sm" type="none"/>
            <a:tailEnd len="sm" w="sm" type="none"/>
          </a:ln>
        </p:spPr>
      </p:pic>
      <p:sp>
        <p:nvSpPr>
          <p:cNvPr id="655" name="Google Shape;655;p81"/>
          <p:cNvSpPr txBox="1"/>
          <p:nvPr/>
        </p:nvSpPr>
        <p:spPr>
          <a:xfrm>
            <a:off x="606100" y="875525"/>
            <a:ext cx="1885500" cy="6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lt1"/>
                </a:solidFill>
                <a:latin typeface="Calibri"/>
                <a:ea typeface="Calibri"/>
                <a:cs typeface="Calibri"/>
                <a:sym typeface="Calibri"/>
              </a:rPr>
              <a:t>GATHER</a:t>
            </a:r>
            <a:endParaRPr sz="3600">
              <a:solidFill>
                <a:schemeClr val="lt1"/>
              </a:solidFill>
              <a:latin typeface="Calibri"/>
              <a:ea typeface="Calibri"/>
              <a:cs typeface="Calibri"/>
              <a:sym typeface="Calibri"/>
            </a:endParaRPr>
          </a:p>
        </p:txBody>
      </p:sp>
      <p:sp>
        <p:nvSpPr>
          <p:cNvPr id="656" name="Google Shape;656;p81"/>
          <p:cNvSpPr txBox="1"/>
          <p:nvPr/>
        </p:nvSpPr>
        <p:spPr>
          <a:xfrm>
            <a:off x="558000" y="1754225"/>
            <a:ext cx="3186300" cy="23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lt1"/>
                </a:solidFill>
                <a:latin typeface="Calibri"/>
                <a:ea typeface="Calibri"/>
                <a:cs typeface="Calibri"/>
                <a:sym typeface="Calibri"/>
              </a:rPr>
              <a:t>Gather is The Diocese </a:t>
            </a:r>
            <a:endParaRPr sz="2200">
              <a:solidFill>
                <a:schemeClr val="lt1"/>
              </a:solidFill>
              <a:latin typeface="Calibri"/>
              <a:ea typeface="Calibri"/>
              <a:cs typeface="Calibri"/>
              <a:sym typeface="Calibri"/>
            </a:endParaRPr>
          </a:p>
          <a:p>
            <a:pPr indent="0" lvl="0" marL="0" rtl="0" algn="l">
              <a:spcBef>
                <a:spcPts val="0"/>
              </a:spcBef>
              <a:spcAft>
                <a:spcPts val="0"/>
              </a:spcAft>
              <a:buNone/>
            </a:pPr>
            <a:r>
              <a:rPr lang="en" sz="2200">
                <a:solidFill>
                  <a:schemeClr val="lt1"/>
                </a:solidFill>
                <a:latin typeface="Calibri"/>
                <a:ea typeface="Calibri"/>
                <a:cs typeface="Calibri"/>
                <a:sym typeface="Calibri"/>
              </a:rPr>
              <a:t>of Bethlehem’s annual spring formation </a:t>
            </a:r>
            <a:endParaRPr sz="2200">
              <a:solidFill>
                <a:schemeClr val="lt1"/>
              </a:solidFill>
              <a:latin typeface="Calibri"/>
              <a:ea typeface="Calibri"/>
              <a:cs typeface="Calibri"/>
              <a:sym typeface="Calibri"/>
            </a:endParaRPr>
          </a:p>
          <a:p>
            <a:pPr indent="0" lvl="0" marL="0" rtl="0" algn="l">
              <a:spcBef>
                <a:spcPts val="0"/>
              </a:spcBef>
              <a:spcAft>
                <a:spcPts val="0"/>
              </a:spcAft>
              <a:buNone/>
            </a:pPr>
            <a:r>
              <a:rPr lang="en" sz="2200">
                <a:solidFill>
                  <a:schemeClr val="lt1"/>
                </a:solidFill>
                <a:latin typeface="Calibri"/>
                <a:ea typeface="Calibri"/>
                <a:cs typeface="Calibri"/>
                <a:sym typeface="Calibri"/>
              </a:rPr>
              <a:t>event for lay and </a:t>
            </a:r>
            <a:endParaRPr sz="2200">
              <a:solidFill>
                <a:schemeClr val="lt1"/>
              </a:solidFill>
              <a:latin typeface="Calibri"/>
              <a:ea typeface="Calibri"/>
              <a:cs typeface="Calibri"/>
              <a:sym typeface="Calibri"/>
            </a:endParaRPr>
          </a:p>
          <a:p>
            <a:pPr indent="0" lvl="0" marL="0" rtl="0" algn="l">
              <a:spcBef>
                <a:spcPts val="0"/>
              </a:spcBef>
              <a:spcAft>
                <a:spcPts val="0"/>
              </a:spcAft>
              <a:buNone/>
            </a:pPr>
            <a:r>
              <a:rPr lang="en" sz="2200">
                <a:solidFill>
                  <a:schemeClr val="lt1"/>
                </a:solidFill>
                <a:latin typeface="Calibri"/>
                <a:ea typeface="Calibri"/>
                <a:cs typeface="Calibri"/>
                <a:sym typeface="Calibri"/>
              </a:rPr>
              <a:t>clergy leaders.</a:t>
            </a:r>
            <a:endParaRPr sz="22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1" name="Shape 661"/>
        <p:cNvGrpSpPr/>
        <p:nvPr/>
      </p:nvGrpSpPr>
      <p:grpSpPr>
        <a:xfrm>
          <a:off x="0" y="0"/>
          <a:ext cx="0" cy="0"/>
          <a:chOff x="0" y="0"/>
          <a:chExt cx="0" cy="0"/>
        </a:xfrm>
      </p:grpSpPr>
      <p:pic>
        <p:nvPicPr>
          <p:cNvPr id="662" name="Google Shape;662;p82"/>
          <p:cNvPicPr preferRelativeResize="0"/>
          <p:nvPr/>
        </p:nvPicPr>
        <p:blipFill rotWithShape="1">
          <a:blip r:embed="rId4">
            <a:alphaModFix/>
          </a:blip>
          <a:srcRect b="0" l="0" r="0" t="0"/>
          <a:stretch/>
        </p:blipFill>
        <p:spPr>
          <a:xfrm>
            <a:off x="0" y="0"/>
            <a:ext cx="9141619" cy="5142161"/>
          </a:xfrm>
          <a:prstGeom prst="rect">
            <a:avLst/>
          </a:prstGeom>
          <a:noFill/>
          <a:ln>
            <a:noFill/>
          </a:ln>
        </p:spPr>
      </p:pic>
      <p:sp>
        <p:nvSpPr>
          <p:cNvPr id="663" name="Google Shape;663;p82"/>
          <p:cNvSpPr txBox="1"/>
          <p:nvPr>
            <p:ph type="title"/>
          </p:nvPr>
        </p:nvSpPr>
        <p:spPr>
          <a:xfrm>
            <a:off x="6065785" y="1014378"/>
            <a:ext cx="2514300" cy="28101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lt1"/>
              </a:buClr>
              <a:buSzPts val="3300"/>
              <a:buFont typeface="Calibri"/>
              <a:buNone/>
            </a:pPr>
            <a:r>
              <a:rPr lang="en" sz="3300"/>
              <a:t>OUTREACH AND SOCIAL JUSTICE are PRIORITIES </a:t>
            </a:r>
            <a:endParaRPr sz="3300"/>
          </a:p>
          <a:p>
            <a:pPr indent="0" lvl="0" marL="0" rtl="0" algn="l">
              <a:lnSpc>
                <a:spcPct val="90000"/>
              </a:lnSpc>
              <a:spcBef>
                <a:spcPts val="0"/>
              </a:spcBef>
              <a:spcAft>
                <a:spcPts val="0"/>
              </a:spcAft>
              <a:buClr>
                <a:schemeClr val="lt1"/>
              </a:buClr>
              <a:buSzPts val="3300"/>
              <a:buFont typeface="Calibri"/>
              <a:buNone/>
            </a:pPr>
            <a:r>
              <a:rPr lang="en" sz="3300"/>
              <a:t>IN </a:t>
            </a:r>
            <a:r>
              <a:rPr lang="en" sz="3300"/>
              <a:t>BOTH DIOCESES</a:t>
            </a:r>
            <a:endParaRPr/>
          </a:p>
        </p:txBody>
      </p:sp>
      <p:sp>
        <p:nvSpPr>
          <p:cNvPr id="664" name="Google Shape;664;p82"/>
          <p:cNvSpPr txBox="1"/>
          <p:nvPr/>
        </p:nvSpPr>
        <p:spPr>
          <a:xfrm>
            <a:off x="6065783" y="3618186"/>
            <a:ext cx="138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pic>
        <p:nvPicPr>
          <p:cNvPr descr="Picture" id="665" name="Google Shape;665;p82"/>
          <p:cNvPicPr preferRelativeResize="0"/>
          <p:nvPr/>
        </p:nvPicPr>
        <p:blipFill rotWithShape="1">
          <a:blip r:embed="rId5">
            <a:alphaModFix/>
          </a:blip>
          <a:srcRect b="0" l="3767" r="4565" t="0"/>
          <a:stretch/>
        </p:blipFill>
        <p:spPr>
          <a:xfrm>
            <a:off x="0" y="0"/>
            <a:ext cx="5581000" cy="5142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0" name="Shape 670"/>
        <p:cNvGrpSpPr/>
        <p:nvPr/>
      </p:nvGrpSpPr>
      <p:grpSpPr>
        <a:xfrm>
          <a:off x="0" y="0"/>
          <a:ext cx="0" cy="0"/>
          <a:chOff x="0" y="0"/>
          <a:chExt cx="0" cy="0"/>
        </a:xfrm>
      </p:grpSpPr>
      <p:sp>
        <p:nvSpPr>
          <p:cNvPr id="671" name="Google Shape;671;p83"/>
          <p:cNvSpPr txBox="1"/>
          <p:nvPr/>
        </p:nvSpPr>
        <p:spPr>
          <a:xfrm>
            <a:off x="707482" y="673391"/>
            <a:ext cx="2984400" cy="1090200"/>
          </a:xfrm>
          <a:prstGeom prst="rect">
            <a:avLst/>
          </a:prstGeom>
          <a:noFill/>
          <a:ln>
            <a:noFill/>
          </a:ln>
        </p:spPr>
        <p:txBody>
          <a:bodyPr anchorCtr="0" anchor="ctr" bIns="34275" lIns="68575" spcFirstLastPara="1" rIns="68575" wrap="square" tIns="34275">
            <a:normAutofit/>
          </a:bodyPr>
          <a:lstStyle/>
          <a:p>
            <a:pPr indent="0" lvl="0" marL="0" marR="0" rtl="0" algn="ctr">
              <a:spcBef>
                <a:spcPts val="0"/>
              </a:spcBef>
              <a:spcAft>
                <a:spcPts val="0"/>
              </a:spcAft>
              <a:buClr>
                <a:schemeClr val="lt1"/>
              </a:buClr>
              <a:buSzPts val="2700"/>
              <a:buFont typeface="Calibri"/>
              <a:buNone/>
            </a:pPr>
            <a:r>
              <a:rPr lang="en" sz="2900" cap="none">
                <a:solidFill>
                  <a:schemeClr val="lt1"/>
                </a:solidFill>
                <a:latin typeface="Calibri"/>
                <a:ea typeface="Calibri"/>
                <a:cs typeface="Calibri"/>
                <a:sym typeface="Calibri"/>
              </a:rPr>
              <a:t>RACIAL JUSTICE</a:t>
            </a:r>
            <a:endParaRPr sz="2900"/>
          </a:p>
        </p:txBody>
      </p:sp>
      <p:sp>
        <p:nvSpPr>
          <p:cNvPr id="672" name="Google Shape;672;p83"/>
          <p:cNvSpPr txBox="1"/>
          <p:nvPr>
            <p:ph idx="1" type="body"/>
          </p:nvPr>
        </p:nvSpPr>
        <p:spPr>
          <a:xfrm>
            <a:off x="707483" y="1514390"/>
            <a:ext cx="3002100" cy="27282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SzPts val="2100"/>
              <a:buNone/>
            </a:pPr>
            <a:r>
              <a:rPr lang="en" sz="2000">
                <a:latin typeface="Open Sans"/>
                <a:ea typeface="Open Sans"/>
                <a:cs typeface="Open Sans"/>
                <a:sym typeface="Open Sans"/>
              </a:rPr>
              <a:t>Both dioceses and their parishes are dedicated to addressing systemic racism and fostering the creation of</a:t>
            </a:r>
            <a:r>
              <a:rPr lang="en" sz="2000">
                <a:latin typeface="Open Sans"/>
                <a:ea typeface="Open Sans"/>
                <a:cs typeface="Open Sans"/>
                <a:sym typeface="Open Sans"/>
              </a:rPr>
              <a:t> Beloved Community in the church and society.</a:t>
            </a:r>
            <a:endParaRPr sz="2000">
              <a:latin typeface="Open Sans"/>
              <a:ea typeface="Open Sans"/>
              <a:cs typeface="Open Sans"/>
              <a:sym typeface="Open Sans"/>
            </a:endParaRPr>
          </a:p>
          <a:p>
            <a:pPr indent="-127000" lvl="0" marL="215900" rtl="0" algn="ctr">
              <a:spcBef>
                <a:spcPts val="800"/>
              </a:spcBef>
              <a:spcAft>
                <a:spcPts val="0"/>
              </a:spcAft>
              <a:buSzPts val="1400"/>
              <a:buNone/>
            </a:pPr>
            <a:r>
              <a:t/>
            </a:r>
            <a:endParaRPr/>
          </a:p>
        </p:txBody>
      </p:sp>
      <p:pic>
        <p:nvPicPr>
          <p:cNvPr id="673" name="Google Shape;673;p83"/>
          <p:cNvPicPr preferRelativeResize="0"/>
          <p:nvPr/>
        </p:nvPicPr>
        <p:blipFill>
          <a:blip r:embed="rId4">
            <a:alphaModFix/>
          </a:blip>
          <a:stretch>
            <a:fillRect/>
          </a:stretch>
        </p:blipFill>
        <p:spPr>
          <a:xfrm>
            <a:off x="4572000" y="952101"/>
            <a:ext cx="3260225" cy="3239299"/>
          </a:xfrm>
          <a:prstGeom prst="rect">
            <a:avLst/>
          </a:prstGeom>
          <a:noFill/>
          <a:ln cap="flat" cmpd="dbl" w="76200">
            <a:solidFill>
              <a:schemeClr val="lt1"/>
            </a:solidFill>
            <a:prstDash val="solid"/>
            <a:round/>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8" name="Shape 678"/>
        <p:cNvGrpSpPr/>
        <p:nvPr/>
      </p:nvGrpSpPr>
      <p:grpSpPr>
        <a:xfrm>
          <a:off x="0" y="0"/>
          <a:ext cx="0" cy="0"/>
          <a:chOff x="0" y="0"/>
          <a:chExt cx="0" cy="0"/>
        </a:xfrm>
      </p:grpSpPr>
      <p:sp>
        <p:nvSpPr>
          <p:cNvPr id="679" name="Google Shape;679;p84"/>
          <p:cNvSpPr txBox="1"/>
          <p:nvPr/>
        </p:nvSpPr>
        <p:spPr>
          <a:xfrm>
            <a:off x="622925" y="2836900"/>
            <a:ext cx="3717900" cy="12060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t/>
            </a:r>
            <a:endParaRPr sz="1650">
              <a:solidFill>
                <a:schemeClr val="lt1"/>
              </a:solidFill>
              <a:latin typeface="Open Sans"/>
              <a:ea typeface="Open Sans"/>
              <a:cs typeface="Open Sans"/>
              <a:sym typeface="Open Sans"/>
            </a:endParaRPr>
          </a:p>
          <a:p>
            <a:pPr indent="0" lvl="0" marL="0" marR="0" rtl="0" algn="ctr">
              <a:spcBef>
                <a:spcPts val="0"/>
              </a:spcBef>
              <a:spcAft>
                <a:spcPts val="0"/>
              </a:spcAft>
              <a:buClr>
                <a:schemeClr val="lt1"/>
              </a:buClr>
              <a:buSzPts val="2700"/>
              <a:buFont typeface="Calibri"/>
              <a:buNone/>
            </a:pPr>
            <a:r>
              <a:t/>
            </a:r>
            <a:endParaRPr sz="2700">
              <a:solidFill>
                <a:schemeClr val="lt1"/>
              </a:solidFill>
              <a:latin typeface="Calibri"/>
              <a:ea typeface="Calibri"/>
              <a:cs typeface="Calibri"/>
              <a:sym typeface="Calibri"/>
            </a:endParaRPr>
          </a:p>
        </p:txBody>
      </p:sp>
      <p:sp>
        <p:nvSpPr>
          <p:cNvPr id="680" name="Google Shape;680;p84"/>
          <p:cNvSpPr txBox="1"/>
          <p:nvPr>
            <p:ph idx="1" type="body"/>
          </p:nvPr>
        </p:nvSpPr>
        <p:spPr>
          <a:xfrm>
            <a:off x="622925" y="1727650"/>
            <a:ext cx="2971500" cy="22254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SzPts val="2100"/>
              <a:buNone/>
            </a:pPr>
            <a:r>
              <a:t/>
            </a:r>
            <a:endParaRPr sz="1600">
              <a:latin typeface="Open Sans"/>
              <a:ea typeface="Open Sans"/>
              <a:cs typeface="Open Sans"/>
              <a:sym typeface="Open Sans"/>
            </a:endParaRPr>
          </a:p>
          <a:p>
            <a:pPr indent="0" lvl="0" marL="0" rtl="0" algn="ctr">
              <a:spcBef>
                <a:spcPts val="0"/>
              </a:spcBef>
              <a:spcAft>
                <a:spcPts val="0"/>
              </a:spcAft>
              <a:buSzPts val="2100"/>
              <a:buNone/>
            </a:pPr>
            <a:r>
              <a:t/>
            </a:r>
            <a:endParaRPr sz="1600">
              <a:latin typeface="Open Sans"/>
              <a:ea typeface="Open Sans"/>
              <a:cs typeface="Open Sans"/>
              <a:sym typeface="Open Sans"/>
            </a:endParaRPr>
          </a:p>
          <a:p>
            <a:pPr indent="0" lvl="0" marL="0" rtl="0" algn="ctr">
              <a:spcBef>
                <a:spcPts val="0"/>
              </a:spcBef>
              <a:spcAft>
                <a:spcPts val="0"/>
              </a:spcAft>
              <a:buSzPts val="2100"/>
              <a:buNone/>
            </a:pPr>
            <a:r>
              <a:rPr lang="en" sz="1600">
                <a:latin typeface="Open Sans"/>
                <a:ea typeface="Open Sans"/>
                <a:cs typeface="Open Sans"/>
                <a:sym typeface="Open Sans"/>
              </a:rPr>
              <a:t>The Diocese of Bethlehem </a:t>
            </a:r>
            <a:r>
              <a:rPr lang="en" sz="1600">
                <a:latin typeface="Open Sans"/>
                <a:ea typeface="Open Sans"/>
                <a:cs typeface="Open Sans"/>
                <a:sym typeface="Open Sans"/>
              </a:rPr>
              <a:t>launched</a:t>
            </a:r>
            <a:r>
              <a:rPr lang="en" sz="1600">
                <a:latin typeface="Open Sans"/>
                <a:ea typeface="Open Sans"/>
                <a:cs typeface="Open Sans"/>
                <a:sym typeface="Open Sans"/>
              </a:rPr>
              <a:t> two Latinx congregations, </a:t>
            </a:r>
            <a:r>
              <a:rPr lang="en" sz="1600">
                <a:latin typeface="Open Sans"/>
                <a:ea typeface="Open Sans"/>
                <a:cs typeface="Open Sans"/>
                <a:sym typeface="Open Sans"/>
              </a:rPr>
              <a:t>Parroquia Catedral de la Natividad </a:t>
            </a:r>
            <a:endParaRPr sz="1600">
              <a:latin typeface="Open Sans"/>
              <a:ea typeface="Open Sans"/>
              <a:cs typeface="Open Sans"/>
              <a:sym typeface="Open Sans"/>
            </a:endParaRPr>
          </a:p>
          <a:p>
            <a:pPr indent="0" lvl="0" marL="0" rtl="0" algn="ctr">
              <a:spcBef>
                <a:spcPts val="0"/>
              </a:spcBef>
              <a:spcAft>
                <a:spcPts val="0"/>
              </a:spcAft>
              <a:buSzPts val="1100"/>
              <a:buNone/>
            </a:pPr>
            <a:r>
              <a:rPr lang="en" sz="1600">
                <a:latin typeface="Open Sans"/>
                <a:ea typeface="Open Sans"/>
                <a:cs typeface="Open Sans"/>
                <a:sym typeface="Open Sans"/>
              </a:rPr>
              <a:t>(Cathedral Church of the Nativity) in Bethlehem and </a:t>
            </a:r>
            <a:endParaRPr sz="1600">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rPr lang="en" sz="1600">
                <a:latin typeface="Open Sans"/>
                <a:ea typeface="Open Sans"/>
                <a:cs typeface="Open Sans"/>
                <a:sym typeface="Open Sans"/>
              </a:rPr>
              <a:t>La Iglesia de Cristo el Mediador (Church of the Mediator) in Allentown.</a:t>
            </a:r>
            <a:endParaRPr sz="1600">
              <a:latin typeface="Open Sans"/>
              <a:ea typeface="Open Sans"/>
              <a:cs typeface="Open Sans"/>
              <a:sym typeface="Open Sans"/>
            </a:endParaRPr>
          </a:p>
          <a:p>
            <a:pPr indent="0" lvl="0" marL="0" rtl="0" algn="ctr">
              <a:spcBef>
                <a:spcPts val="0"/>
              </a:spcBef>
              <a:spcAft>
                <a:spcPts val="0"/>
              </a:spcAft>
              <a:buSzPts val="2100"/>
              <a:buNone/>
            </a:pPr>
            <a:r>
              <a:rPr lang="en" sz="1600">
                <a:latin typeface="Open Sans"/>
                <a:ea typeface="Open Sans"/>
                <a:cs typeface="Open Sans"/>
                <a:sym typeface="Open Sans"/>
              </a:rPr>
              <a:t> </a:t>
            </a:r>
            <a:endParaRPr sz="1600">
              <a:latin typeface="Open Sans"/>
              <a:ea typeface="Open Sans"/>
              <a:cs typeface="Open Sans"/>
              <a:sym typeface="Open Sans"/>
            </a:endParaRPr>
          </a:p>
          <a:p>
            <a:pPr indent="-127000" lvl="0" marL="215900" rtl="0" algn="l">
              <a:spcBef>
                <a:spcPts val="800"/>
              </a:spcBef>
              <a:spcAft>
                <a:spcPts val="0"/>
              </a:spcAft>
              <a:buSzPts val="1400"/>
              <a:buNone/>
            </a:pPr>
            <a:r>
              <a:t/>
            </a:r>
            <a:endParaRPr sz="1600">
              <a:latin typeface="Open Sans"/>
              <a:ea typeface="Open Sans"/>
              <a:cs typeface="Open Sans"/>
              <a:sym typeface="Open Sans"/>
            </a:endParaRPr>
          </a:p>
        </p:txBody>
      </p:sp>
      <p:pic>
        <p:nvPicPr>
          <p:cNvPr id="681" name="Google Shape;681;p84"/>
          <p:cNvPicPr preferRelativeResize="0"/>
          <p:nvPr/>
        </p:nvPicPr>
        <p:blipFill rotWithShape="1">
          <a:blip r:embed="rId4">
            <a:alphaModFix/>
          </a:blip>
          <a:srcRect b="0" l="0" r="15746" t="0"/>
          <a:stretch/>
        </p:blipFill>
        <p:spPr>
          <a:xfrm>
            <a:off x="4114825" y="702350"/>
            <a:ext cx="4200200" cy="3738801"/>
          </a:xfrm>
          <a:prstGeom prst="rect">
            <a:avLst/>
          </a:prstGeom>
          <a:noFill/>
          <a:ln cap="flat" cmpd="dbl" w="76200">
            <a:solidFill>
              <a:schemeClr val="lt1"/>
            </a:solidFill>
            <a:prstDash val="solid"/>
            <a:round/>
            <a:headEnd len="sm" w="sm" type="none"/>
            <a:tailEnd len="sm" w="sm" type="none"/>
          </a:ln>
        </p:spPr>
      </p:pic>
      <p:sp>
        <p:nvSpPr>
          <p:cNvPr id="682" name="Google Shape;682;p84"/>
          <p:cNvSpPr txBox="1"/>
          <p:nvPr/>
        </p:nvSpPr>
        <p:spPr>
          <a:xfrm>
            <a:off x="563932" y="637441"/>
            <a:ext cx="2984400" cy="1090200"/>
          </a:xfrm>
          <a:prstGeom prst="rect">
            <a:avLst/>
          </a:prstGeom>
          <a:noFill/>
          <a:ln>
            <a:noFill/>
          </a:ln>
        </p:spPr>
        <p:txBody>
          <a:bodyPr anchorCtr="0" anchor="ctr" bIns="34275" lIns="68575" spcFirstLastPara="1" rIns="68575" wrap="square" tIns="34275">
            <a:normAutofit/>
          </a:bodyPr>
          <a:lstStyle/>
          <a:p>
            <a:pPr indent="0" lvl="0" marL="0" marR="0" rtl="0" algn="ctr">
              <a:spcBef>
                <a:spcPts val="0"/>
              </a:spcBef>
              <a:spcAft>
                <a:spcPts val="0"/>
              </a:spcAft>
              <a:buClr>
                <a:schemeClr val="lt1"/>
              </a:buClr>
              <a:buSzPts val="2700"/>
              <a:buFont typeface="Calibri"/>
              <a:buNone/>
            </a:pPr>
            <a:r>
              <a:rPr lang="en" sz="2700">
                <a:solidFill>
                  <a:schemeClr val="lt1"/>
                </a:solidFill>
                <a:latin typeface="Calibri"/>
                <a:ea typeface="Calibri"/>
                <a:cs typeface="Calibri"/>
                <a:sym typeface="Calibri"/>
              </a:rPr>
              <a:t>Ministerios Latinx</a:t>
            </a:r>
            <a:endParaRPr sz="11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7" name="Shape 687"/>
        <p:cNvGrpSpPr/>
        <p:nvPr/>
      </p:nvGrpSpPr>
      <p:grpSpPr>
        <a:xfrm>
          <a:off x="0" y="0"/>
          <a:ext cx="0" cy="0"/>
          <a:chOff x="0" y="0"/>
          <a:chExt cx="0" cy="0"/>
        </a:xfrm>
      </p:grpSpPr>
      <p:sp>
        <p:nvSpPr>
          <p:cNvPr id="688" name="Google Shape;688;p85"/>
          <p:cNvSpPr txBox="1"/>
          <p:nvPr/>
        </p:nvSpPr>
        <p:spPr>
          <a:xfrm>
            <a:off x="4390350" y="586050"/>
            <a:ext cx="3747300" cy="1209300"/>
          </a:xfrm>
          <a:prstGeom prst="rect">
            <a:avLst/>
          </a:prstGeom>
          <a:noFill/>
          <a:ln>
            <a:noFill/>
          </a:ln>
        </p:spPr>
        <p:txBody>
          <a:bodyPr anchorCtr="0" anchor="ctr" bIns="34275" lIns="68575" spcFirstLastPara="1" rIns="68575" wrap="square" tIns="34275">
            <a:normAutofit/>
          </a:bodyPr>
          <a:lstStyle/>
          <a:p>
            <a:pPr indent="0" lvl="0" marL="0" marR="0" rtl="0" algn="ctr">
              <a:spcBef>
                <a:spcPts val="0"/>
              </a:spcBef>
              <a:spcAft>
                <a:spcPts val="0"/>
              </a:spcAft>
              <a:buClr>
                <a:schemeClr val="lt1"/>
              </a:buClr>
              <a:buSzPts val="2700"/>
              <a:buFont typeface="Calibri"/>
              <a:buNone/>
            </a:pPr>
            <a:r>
              <a:rPr lang="en" sz="2900" cap="none">
                <a:solidFill>
                  <a:schemeClr val="lt1"/>
                </a:solidFill>
                <a:latin typeface="Calibri"/>
                <a:ea typeface="Calibri"/>
                <a:cs typeface="Calibri"/>
                <a:sym typeface="Calibri"/>
              </a:rPr>
              <a:t>LGBTQIA+ MINISTRIES</a:t>
            </a:r>
            <a:endParaRPr sz="2900"/>
          </a:p>
        </p:txBody>
      </p:sp>
      <p:sp>
        <p:nvSpPr>
          <p:cNvPr id="689" name="Google Shape;689;p85"/>
          <p:cNvSpPr txBox="1"/>
          <p:nvPr>
            <p:ph idx="1" type="body"/>
          </p:nvPr>
        </p:nvSpPr>
        <p:spPr>
          <a:xfrm>
            <a:off x="4208550" y="1447900"/>
            <a:ext cx="4110900" cy="27381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SzPts val="2100"/>
              <a:buNone/>
            </a:pPr>
            <a:r>
              <a:rPr lang="en" sz="2000">
                <a:latin typeface="Open Sans"/>
                <a:ea typeface="Open Sans"/>
                <a:cs typeface="Open Sans"/>
                <a:sym typeface="Open Sans"/>
              </a:rPr>
              <a:t>B</a:t>
            </a:r>
            <a:r>
              <a:rPr lang="en" sz="2000">
                <a:latin typeface="Open Sans"/>
                <a:ea typeface="Open Sans"/>
                <a:cs typeface="Open Sans"/>
                <a:sym typeface="Open Sans"/>
              </a:rPr>
              <a:t>oth dioceses and their parishes are committed to LGBTQIA+ inclusion and justice efforts and participate in PRIDE celebrations across the region. The Diocese of Bethlehem recently opened The LGBT Center of Greater Reading. </a:t>
            </a:r>
            <a:endParaRPr sz="1300"/>
          </a:p>
        </p:txBody>
      </p:sp>
      <p:pic>
        <p:nvPicPr>
          <p:cNvPr descr="trinity2.jpg" id="690" name="Google Shape;690;p85"/>
          <p:cNvPicPr preferRelativeResize="0"/>
          <p:nvPr/>
        </p:nvPicPr>
        <p:blipFill rotWithShape="1">
          <a:blip r:embed="rId4">
            <a:alphaModFix/>
          </a:blip>
          <a:srcRect b="1381" l="22916" r="26203" t="2037"/>
          <a:stretch/>
        </p:blipFill>
        <p:spPr>
          <a:xfrm>
            <a:off x="731175" y="645825"/>
            <a:ext cx="2709925" cy="3851850"/>
          </a:xfrm>
          <a:prstGeom prst="rect">
            <a:avLst/>
          </a:prstGeom>
          <a:noFill/>
          <a:ln cap="flat" cmpd="dbl" w="76200">
            <a:solidFill>
              <a:schemeClr val="lt1"/>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5" name="Shape 695"/>
        <p:cNvGrpSpPr/>
        <p:nvPr/>
      </p:nvGrpSpPr>
      <p:grpSpPr>
        <a:xfrm>
          <a:off x="0" y="0"/>
          <a:ext cx="0" cy="0"/>
          <a:chOff x="0" y="0"/>
          <a:chExt cx="0" cy="0"/>
        </a:xfrm>
      </p:grpSpPr>
      <p:sp>
        <p:nvSpPr>
          <p:cNvPr id="696" name="Google Shape;696;p86"/>
          <p:cNvSpPr txBox="1"/>
          <p:nvPr/>
        </p:nvSpPr>
        <p:spPr>
          <a:xfrm>
            <a:off x="4887807" y="663766"/>
            <a:ext cx="2984400" cy="1090200"/>
          </a:xfrm>
          <a:prstGeom prst="rect">
            <a:avLst/>
          </a:prstGeom>
          <a:noFill/>
          <a:ln>
            <a:noFill/>
          </a:ln>
        </p:spPr>
        <p:txBody>
          <a:bodyPr anchorCtr="0" anchor="ctr" bIns="34275" lIns="68575" spcFirstLastPara="1" rIns="68575" wrap="square" tIns="34275">
            <a:normAutofit/>
          </a:bodyPr>
          <a:lstStyle/>
          <a:p>
            <a:pPr indent="0" lvl="0" marL="0" marR="0" rtl="0" algn="ctr">
              <a:spcBef>
                <a:spcPts val="0"/>
              </a:spcBef>
              <a:spcAft>
                <a:spcPts val="0"/>
              </a:spcAft>
              <a:buClr>
                <a:schemeClr val="lt1"/>
              </a:buClr>
              <a:buSzPts val="2700"/>
              <a:buFont typeface="Calibri"/>
              <a:buNone/>
            </a:pPr>
            <a:r>
              <a:rPr lang="en" sz="2700" cap="none">
                <a:solidFill>
                  <a:schemeClr val="lt1"/>
                </a:solidFill>
                <a:latin typeface="Calibri"/>
                <a:ea typeface="Calibri"/>
                <a:cs typeface="Calibri"/>
                <a:sym typeface="Calibri"/>
              </a:rPr>
              <a:t>PRISON MINISTR</a:t>
            </a:r>
            <a:r>
              <a:rPr lang="en" sz="2700">
                <a:solidFill>
                  <a:schemeClr val="lt1"/>
                </a:solidFill>
                <a:latin typeface="Calibri"/>
                <a:ea typeface="Calibri"/>
                <a:cs typeface="Calibri"/>
                <a:sym typeface="Calibri"/>
              </a:rPr>
              <a:t>Y</a:t>
            </a:r>
            <a:endParaRPr sz="1100"/>
          </a:p>
        </p:txBody>
      </p:sp>
      <p:sp>
        <p:nvSpPr>
          <p:cNvPr id="697" name="Google Shape;697;p86"/>
          <p:cNvSpPr txBox="1"/>
          <p:nvPr>
            <p:ph idx="1" type="body"/>
          </p:nvPr>
        </p:nvSpPr>
        <p:spPr>
          <a:xfrm>
            <a:off x="4719499" y="1474800"/>
            <a:ext cx="3321000" cy="27282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SzPts val="2100"/>
              <a:buNone/>
            </a:pPr>
            <a:r>
              <a:rPr lang="en" sz="2100">
                <a:latin typeface="Open Sans"/>
                <a:ea typeface="Open Sans"/>
                <a:cs typeface="Open Sans"/>
                <a:sym typeface="Open Sans"/>
              </a:rPr>
              <a:t>The Diocese of Central PA has an active </a:t>
            </a:r>
            <a:endParaRPr sz="2100">
              <a:latin typeface="Open Sans"/>
              <a:ea typeface="Open Sans"/>
              <a:cs typeface="Open Sans"/>
              <a:sym typeface="Open Sans"/>
            </a:endParaRPr>
          </a:p>
          <a:p>
            <a:pPr indent="0" lvl="0" marL="0" rtl="0" algn="ctr">
              <a:spcBef>
                <a:spcPts val="0"/>
              </a:spcBef>
              <a:spcAft>
                <a:spcPts val="0"/>
              </a:spcAft>
              <a:buSzPts val="2100"/>
              <a:buNone/>
            </a:pPr>
            <a:r>
              <a:rPr lang="en" sz="2100">
                <a:latin typeface="Open Sans"/>
                <a:ea typeface="Open Sans"/>
                <a:cs typeface="Open Sans"/>
                <a:sym typeface="Open Sans"/>
              </a:rPr>
              <a:t>prison ministry.  Laity and clergy are visitors and penpals with people who are incarcerated in local prisons.</a:t>
            </a:r>
            <a:endParaRPr/>
          </a:p>
          <a:p>
            <a:pPr indent="-127000" lvl="0" marL="215900" rtl="0" algn="l">
              <a:spcBef>
                <a:spcPts val="800"/>
              </a:spcBef>
              <a:spcAft>
                <a:spcPts val="0"/>
              </a:spcAft>
              <a:buSzPts val="1400"/>
              <a:buNone/>
            </a:pPr>
            <a:r>
              <a:t/>
            </a:r>
            <a:endParaRPr/>
          </a:p>
        </p:txBody>
      </p:sp>
      <p:pic>
        <p:nvPicPr>
          <p:cNvPr id="698" name="Google Shape;698;p86"/>
          <p:cNvPicPr preferRelativeResize="0"/>
          <p:nvPr/>
        </p:nvPicPr>
        <p:blipFill rotWithShape="1">
          <a:blip r:embed="rId4">
            <a:alphaModFix/>
          </a:blip>
          <a:srcRect b="7723" l="28044" r="26597" t="5493"/>
          <a:stretch/>
        </p:blipFill>
        <p:spPr>
          <a:xfrm>
            <a:off x="1086725" y="745925"/>
            <a:ext cx="2833650" cy="3651625"/>
          </a:xfrm>
          <a:prstGeom prst="rect">
            <a:avLst/>
          </a:prstGeom>
          <a:noFill/>
          <a:ln cap="flat" cmpd="dbl" w="76200">
            <a:solidFill>
              <a:schemeClr val="lt1"/>
            </a:solidFill>
            <a:prstDash val="solid"/>
            <a:round/>
            <a:headEnd len="sm" w="sm" type="none"/>
            <a:tailEnd len="sm" w="sm" type="none"/>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3" name="Shape 703"/>
        <p:cNvGrpSpPr/>
        <p:nvPr/>
      </p:nvGrpSpPr>
      <p:grpSpPr>
        <a:xfrm>
          <a:off x="0" y="0"/>
          <a:ext cx="0" cy="0"/>
          <a:chOff x="0" y="0"/>
          <a:chExt cx="0" cy="0"/>
        </a:xfrm>
      </p:grpSpPr>
      <p:sp>
        <p:nvSpPr>
          <p:cNvPr id="704" name="Google Shape;704;p87"/>
          <p:cNvSpPr txBox="1"/>
          <p:nvPr/>
        </p:nvSpPr>
        <p:spPr>
          <a:xfrm>
            <a:off x="5373625" y="713825"/>
            <a:ext cx="3378900" cy="1206000"/>
          </a:xfrm>
          <a:prstGeom prst="rect">
            <a:avLst/>
          </a:prstGeom>
          <a:noFill/>
          <a:ln>
            <a:noFill/>
          </a:ln>
        </p:spPr>
        <p:txBody>
          <a:bodyPr anchorCtr="0" anchor="ctr" bIns="34275" lIns="68575" spcFirstLastPara="1" rIns="68575" wrap="square" tIns="34275">
            <a:normAutofit/>
          </a:bodyPr>
          <a:lstStyle/>
          <a:p>
            <a:pPr indent="0" lvl="0" marL="0" marR="0" rtl="0" algn="ctr">
              <a:spcBef>
                <a:spcPts val="0"/>
              </a:spcBef>
              <a:spcAft>
                <a:spcPts val="0"/>
              </a:spcAft>
              <a:buClr>
                <a:schemeClr val="lt1"/>
              </a:buClr>
              <a:buSzPts val="2700"/>
              <a:buFont typeface="Calibri"/>
              <a:buNone/>
            </a:pPr>
            <a:r>
              <a:rPr lang="en" sz="2700" cap="none">
                <a:solidFill>
                  <a:schemeClr val="lt1"/>
                </a:solidFill>
                <a:latin typeface="Calibri"/>
                <a:ea typeface="Calibri"/>
                <a:cs typeface="Calibri"/>
                <a:sym typeface="Calibri"/>
              </a:rPr>
              <a:t>SAVING LIVES: ENDING GUN VIOLENCE</a:t>
            </a:r>
            <a:endParaRPr sz="1100"/>
          </a:p>
        </p:txBody>
      </p:sp>
      <p:sp>
        <p:nvSpPr>
          <p:cNvPr id="705" name="Google Shape;705;p87"/>
          <p:cNvSpPr txBox="1"/>
          <p:nvPr>
            <p:ph idx="1" type="body"/>
          </p:nvPr>
        </p:nvSpPr>
        <p:spPr>
          <a:xfrm>
            <a:off x="5554975" y="1919824"/>
            <a:ext cx="3016200" cy="25470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SzPts val="2100"/>
              <a:buNone/>
            </a:pPr>
            <a:r>
              <a:rPr lang="en" sz="2000">
                <a:latin typeface="Open Sans"/>
                <a:ea typeface="Open Sans"/>
                <a:cs typeface="Open Sans"/>
                <a:sym typeface="Open Sans"/>
              </a:rPr>
              <a:t>Bishops Scanlan and Nichols</a:t>
            </a:r>
            <a:r>
              <a:rPr lang="en" sz="2000">
                <a:latin typeface="Open Sans"/>
                <a:ea typeface="Open Sans"/>
                <a:cs typeface="Open Sans"/>
                <a:sym typeface="Open Sans"/>
              </a:rPr>
              <a:t> and members of both dioceses are involved in church and state-wide initiatives against gun violence.</a:t>
            </a:r>
            <a:endParaRPr/>
          </a:p>
          <a:p>
            <a:pPr indent="-127000" lvl="0" marL="215900" rtl="0" algn="l">
              <a:spcBef>
                <a:spcPts val="800"/>
              </a:spcBef>
              <a:spcAft>
                <a:spcPts val="0"/>
              </a:spcAft>
              <a:buSzPts val="1400"/>
              <a:buNone/>
            </a:pPr>
            <a:r>
              <a:t/>
            </a:r>
            <a:endParaRPr/>
          </a:p>
        </p:txBody>
      </p:sp>
      <p:pic>
        <p:nvPicPr>
          <p:cNvPr descr="A group of people standing on stairs&#10;&#10;Description automatically generated" id="706" name="Google Shape;706;p87"/>
          <p:cNvPicPr preferRelativeResize="0"/>
          <p:nvPr/>
        </p:nvPicPr>
        <p:blipFill rotWithShape="1">
          <a:blip r:embed="rId4">
            <a:alphaModFix/>
          </a:blip>
          <a:srcRect b="0" l="18367" r="6450" t="0"/>
          <a:stretch/>
        </p:blipFill>
        <p:spPr>
          <a:xfrm>
            <a:off x="641125" y="999650"/>
            <a:ext cx="4183123" cy="3144176"/>
          </a:xfrm>
          <a:prstGeom prst="rect">
            <a:avLst/>
          </a:prstGeom>
          <a:noFill/>
          <a:ln cap="flat" cmpd="dbl" w="76200">
            <a:solidFill>
              <a:schemeClr val="lt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2"/>
          <p:cNvSpPr txBox="1"/>
          <p:nvPr>
            <p:ph type="title"/>
          </p:nvPr>
        </p:nvSpPr>
        <p:spPr>
          <a:xfrm>
            <a:off x="577188" y="386050"/>
            <a:ext cx="5698800" cy="8193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100000"/>
              </a:lnSpc>
              <a:spcBef>
                <a:spcPts val="0"/>
              </a:spcBef>
              <a:spcAft>
                <a:spcPts val="0"/>
              </a:spcAft>
              <a:buClr>
                <a:schemeClr val="lt1"/>
              </a:buClr>
              <a:buSzPct val="180000"/>
              <a:buFont typeface="Calibri"/>
              <a:buNone/>
            </a:pPr>
            <a:r>
              <a:rPr lang="en">
                <a:latin typeface="Open Sans"/>
                <a:ea typeface="Open Sans"/>
                <a:cs typeface="Open Sans"/>
                <a:sym typeface="Open Sans"/>
              </a:rPr>
              <a:t>DISCERNMENT COMMITTEE MEMBERS</a:t>
            </a:r>
            <a:br>
              <a:rPr lang="en">
                <a:latin typeface="Open Sans"/>
                <a:ea typeface="Open Sans"/>
                <a:cs typeface="Open Sans"/>
                <a:sym typeface="Open Sans"/>
              </a:rPr>
            </a:br>
            <a:endParaRPr sz="1500">
              <a:latin typeface="Open Sans"/>
              <a:ea typeface="Open Sans"/>
              <a:cs typeface="Open Sans"/>
              <a:sym typeface="Open Sans"/>
            </a:endParaRPr>
          </a:p>
        </p:txBody>
      </p:sp>
      <p:sp>
        <p:nvSpPr>
          <p:cNvPr id="425" name="Google Shape;425;p52"/>
          <p:cNvSpPr txBox="1"/>
          <p:nvPr>
            <p:ph idx="1" type="body"/>
          </p:nvPr>
        </p:nvSpPr>
        <p:spPr>
          <a:xfrm>
            <a:off x="653525" y="1149675"/>
            <a:ext cx="3227100" cy="4488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0"/>
              </a:spcBef>
              <a:spcAft>
                <a:spcPts val="0"/>
              </a:spcAft>
              <a:buSzPts val="2100"/>
              <a:buNone/>
            </a:pPr>
            <a:r>
              <a:rPr lang="en" sz="2400">
                <a:latin typeface="Open Sans"/>
                <a:ea typeface="Open Sans"/>
                <a:cs typeface="Open Sans"/>
                <a:sym typeface="Open Sans"/>
              </a:rPr>
              <a:t>Diocese of Central PA</a:t>
            </a:r>
            <a:endParaRPr sz="2400">
              <a:latin typeface="Open Sans"/>
              <a:ea typeface="Open Sans"/>
              <a:cs typeface="Open Sans"/>
              <a:sym typeface="Open Sans"/>
            </a:endParaRPr>
          </a:p>
        </p:txBody>
      </p:sp>
      <p:sp>
        <p:nvSpPr>
          <p:cNvPr id="426" name="Google Shape;426;p52"/>
          <p:cNvSpPr txBox="1"/>
          <p:nvPr>
            <p:ph idx="2" type="body"/>
          </p:nvPr>
        </p:nvSpPr>
        <p:spPr>
          <a:xfrm>
            <a:off x="433050" y="1667300"/>
            <a:ext cx="4259400" cy="2379900"/>
          </a:xfrm>
          <a:prstGeom prst="rect">
            <a:avLst/>
          </a:prstGeom>
          <a:noFill/>
          <a:ln>
            <a:noFill/>
          </a:ln>
        </p:spPr>
        <p:txBody>
          <a:bodyPr anchorCtr="0" anchor="t" bIns="34275" lIns="68575" spcFirstLastPara="1" rIns="68575" wrap="square" tIns="34275">
            <a:normAutofit/>
          </a:bodyPr>
          <a:lstStyle/>
          <a:p>
            <a:pPr indent="-215900" lvl="0" marL="215900" rtl="0" algn="l">
              <a:lnSpc>
                <a:spcPct val="100000"/>
              </a:lnSpc>
              <a:spcBef>
                <a:spcPts val="0"/>
              </a:spcBef>
              <a:spcAft>
                <a:spcPts val="0"/>
              </a:spcAft>
              <a:buSzPts val="1400"/>
              <a:buFont typeface="Open Sans"/>
              <a:buChar char="•"/>
            </a:pPr>
            <a:r>
              <a:rPr i="0" lang="en">
                <a:latin typeface="Open Sans"/>
                <a:ea typeface="Open Sans"/>
                <a:cs typeface="Open Sans"/>
                <a:sym typeface="Open Sans"/>
              </a:rPr>
              <a:t>The Rt. Rev. Audrey C. Scanlan, Bishop</a:t>
            </a:r>
            <a:endParaRPr>
              <a:latin typeface="Open Sans"/>
              <a:ea typeface="Open Sans"/>
              <a:cs typeface="Open Sans"/>
              <a:sym typeface="Open Sans"/>
            </a:endParaRPr>
          </a:p>
          <a:p>
            <a:pPr indent="-215900" lvl="0" marL="215900" rtl="0" algn="l">
              <a:lnSpc>
                <a:spcPct val="100000"/>
              </a:lnSpc>
              <a:spcBef>
                <a:spcPts val="800"/>
              </a:spcBef>
              <a:spcAft>
                <a:spcPts val="0"/>
              </a:spcAft>
              <a:buSzPts val="1400"/>
              <a:buFont typeface="Open Sans"/>
              <a:buChar char="•"/>
            </a:pPr>
            <a:r>
              <a:rPr i="0" lang="en">
                <a:latin typeface="Open Sans"/>
                <a:ea typeface="Open Sans"/>
                <a:cs typeface="Open Sans"/>
                <a:sym typeface="Open Sans"/>
              </a:rPr>
              <a:t>Ms. Drew Dorgan, SC President</a:t>
            </a:r>
            <a:endParaRPr>
              <a:latin typeface="Open Sans"/>
              <a:ea typeface="Open Sans"/>
              <a:cs typeface="Open Sans"/>
              <a:sym typeface="Open Sans"/>
            </a:endParaRPr>
          </a:p>
          <a:p>
            <a:pPr indent="-215900" lvl="0" marL="215900" rtl="0" algn="l">
              <a:lnSpc>
                <a:spcPct val="100000"/>
              </a:lnSpc>
              <a:spcBef>
                <a:spcPts val="800"/>
              </a:spcBef>
              <a:spcAft>
                <a:spcPts val="0"/>
              </a:spcAft>
              <a:buSzPts val="1400"/>
              <a:buFont typeface="Open Sans"/>
              <a:buChar char="•"/>
            </a:pPr>
            <a:r>
              <a:rPr i="0" lang="en">
                <a:latin typeface="Open Sans"/>
                <a:ea typeface="Open Sans"/>
                <a:cs typeface="Open Sans"/>
                <a:sym typeface="Open Sans"/>
              </a:rPr>
              <a:t>The Rev. John Harwood, Council </a:t>
            </a:r>
            <a:r>
              <a:rPr lang="en">
                <a:latin typeface="Open Sans"/>
                <a:ea typeface="Open Sans"/>
                <a:cs typeface="Open Sans"/>
                <a:sym typeface="Open Sans"/>
              </a:rPr>
              <a:t>of Trustees </a:t>
            </a:r>
            <a:endParaRPr>
              <a:latin typeface="Open Sans"/>
              <a:ea typeface="Open Sans"/>
              <a:cs typeface="Open Sans"/>
              <a:sym typeface="Open Sans"/>
            </a:endParaRPr>
          </a:p>
          <a:p>
            <a:pPr indent="-215900" lvl="0" marL="215900" rtl="0" algn="l">
              <a:lnSpc>
                <a:spcPct val="100000"/>
              </a:lnSpc>
              <a:spcBef>
                <a:spcPts val="800"/>
              </a:spcBef>
              <a:spcAft>
                <a:spcPts val="0"/>
              </a:spcAft>
              <a:buSzPts val="1400"/>
              <a:buFont typeface="Open Sans"/>
              <a:buChar char="•"/>
            </a:pPr>
            <a:r>
              <a:rPr i="0" lang="en">
                <a:latin typeface="Open Sans"/>
                <a:ea typeface="Open Sans"/>
                <a:cs typeface="Open Sans"/>
                <a:sym typeface="Open Sans"/>
              </a:rPr>
              <a:t>The Rev. Jim Jenkins, At Large Member</a:t>
            </a:r>
            <a:endParaRPr>
              <a:latin typeface="Open Sans"/>
              <a:ea typeface="Open Sans"/>
              <a:cs typeface="Open Sans"/>
              <a:sym typeface="Open Sans"/>
            </a:endParaRPr>
          </a:p>
          <a:p>
            <a:pPr indent="-215900" lvl="0" marL="215900" rtl="0" algn="l">
              <a:lnSpc>
                <a:spcPct val="100000"/>
              </a:lnSpc>
              <a:spcBef>
                <a:spcPts val="800"/>
              </a:spcBef>
              <a:spcAft>
                <a:spcPts val="0"/>
              </a:spcAft>
              <a:buSzPts val="1400"/>
              <a:buFont typeface="Open Sans"/>
              <a:buChar char="•"/>
            </a:pPr>
            <a:r>
              <a:rPr i="0" lang="en">
                <a:latin typeface="Open Sans"/>
                <a:ea typeface="Open Sans"/>
                <a:cs typeface="Open Sans"/>
                <a:sym typeface="Open Sans"/>
              </a:rPr>
              <a:t>Mr. George Park, At Large Member </a:t>
            </a:r>
            <a:endParaRPr>
              <a:latin typeface="Open Sans"/>
              <a:ea typeface="Open Sans"/>
              <a:cs typeface="Open Sans"/>
              <a:sym typeface="Open Sans"/>
            </a:endParaRPr>
          </a:p>
          <a:p>
            <a:pPr indent="-215900" lvl="0" marL="215900" rtl="0" algn="l">
              <a:lnSpc>
                <a:spcPct val="100000"/>
              </a:lnSpc>
              <a:spcBef>
                <a:spcPts val="800"/>
              </a:spcBef>
              <a:spcAft>
                <a:spcPts val="0"/>
              </a:spcAft>
              <a:buSzPts val="1400"/>
              <a:buFont typeface="Open Sans"/>
              <a:buChar char="•"/>
            </a:pPr>
            <a:r>
              <a:rPr i="0" lang="en">
                <a:latin typeface="Open Sans"/>
                <a:ea typeface="Open Sans"/>
                <a:cs typeface="Open Sans"/>
                <a:sym typeface="Open Sans"/>
              </a:rPr>
              <a:t>Mr. MIchael McAuliffe, Esq. - Chancellor (Vice) </a:t>
            </a:r>
            <a:endParaRPr>
              <a:latin typeface="Open Sans"/>
              <a:ea typeface="Open Sans"/>
              <a:cs typeface="Open Sans"/>
              <a:sym typeface="Open Sans"/>
            </a:endParaRPr>
          </a:p>
          <a:p>
            <a:pPr indent="-215900" lvl="0" marL="215900" rtl="0" algn="l">
              <a:lnSpc>
                <a:spcPct val="100000"/>
              </a:lnSpc>
              <a:spcBef>
                <a:spcPts val="800"/>
              </a:spcBef>
              <a:spcAft>
                <a:spcPts val="0"/>
              </a:spcAft>
              <a:buSzPts val="1400"/>
              <a:buFont typeface="Open Sans"/>
              <a:buChar char="•"/>
            </a:pPr>
            <a:r>
              <a:rPr i="0" lang="en">
                <a:latin typeface="Open Sans"/>
                <a:ea typeface="Open Sans"/>
                <a:cs typeface="Open Sans"/>
                <a:sym typeface="Open Sans"/>
              </a:rPr>
              <a:t>The Ven. Jane Miron, Chaplain</a:t>
            </a:r>
            <a:endParaRPr>
              <a:latin typeface="Open Sans"/>
              <a:ea typeface="Open Sans"/>
              <a:cs typeface="Open Sans"/>
              <a:sym typeface="Open Sans"/>
            </a:endParaRPr>
          </a:p>
        </p:txBody>
      </p:sp>
      <p:sp>
        <p:nvSpPr>
          <p:cNvPr id="427" name="Google Shape;427;p52"/>
          <p:cNvSpPr txBox="1"/>
          <p:nvPr>
            <p:ph idx="3" type="body"/>
          </p:nvPr>
        </p:nvSpPr>
        <p:spPr>
          <a:xfrm>
            <a:off x="4692450" y="1149675"/>
            <a:ext cx="3440700" cy="4488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0"/>
              </a:spcBef>
              <a:spcAft>
                <a:spcPts val="0"/>
              </a:spcAft>
              <a:buSzPts val="2100"/>
              <a:buNone/>
            </a:pPr>
            <a:r>
              <a:rPr lang="en" sz="2400">
                <a:latin typeface="Open Sans"/>
                <a:ea typeface="Open Sans"/>
                <a:cs typeface="Open Sans"/>
                <a:sym typeface="Open Sans"/>
              </a:rPr>
              <a:t>Diocese of Bethlehem</a:t>
            </a:r>
            <a:endParaRPr sz="2400">
              <a:latin typeface="Open Sans"/>
              <a:ea typeface="Open Sans"/>
              <a:cs typeface="Open Sans"/>
              <a:sym typeface="Open Sans"/>
            </a:endParaRPr>
          </a:p>
        </p:txBody>
      </p:sp>
      <p:sp>
        <p:nvSpPr>
          <p:cNvPr id="428" name="Google Shape;428;p52"/>
          <p:cNvSpPr txBox="1"/>
          <p:nvPr>
            <p:ph idx="4" type="body"/>
          </p:nvPr>
        </p:nvSpPr>
        <p:spPr>
          <a:xfrm>
            <a:off x="4692450" y="1667300"/>
            <a:ext cx="4206000" cy="2327100"/>
          </a:xfrm>
          <a:prstGeom prst="rect">
            <a:avLst/>
          </a:prstGeom>
          <a:noFill/>
          <a:ln>
            <a:noFill/>
          </a:ln>
        </p:spPr>
        <p:txBody>
          <a:bodyPr anchorCtr="0" anchor="t" bIns="34275" lIns="68575" spcFirstLastPara="1" rIns="68575" wrap="square" tIns="34275">
            <a:noAutofit/>
          </a:bodyPr>
          <a:lstStyle/>
          <a:p>
            <a:pPr indent="-215900" lvl="0" marL="215900" rtl="0" algn="l">
              <a:lnSpc>
                <a:spcPct val="100000"/>
              </a:lnSpc>
              <a:spcBef>
                <a:spcPts val="0"/>
              </a:spcBef>
              <a:spcAft>
                <a:spcPts val="0"/>
              </a:spcAft>
              <a:buSzPts val="1400"/>
              <a:buFont typeface="Open Sans"/>
              <a:buChar char="•"/>
            </a:pPr>
            <a:r>
              <a:rPr i="0" lang="en">
                <a:latin typeface="Open Sans"/>
                <a:ea typeface="Open Sans"/>
                <a:cs typeface="Open Sans"/>
                <a:sym typeface="Open Sans"/>
              </a:rPr>
              <a:t>The Rt. Rev. Kevin Nichols, Bishop </a:t>
            </a:r>
            <a:endParaRPr>
              <a:latin typeface="Open Sans"/>
              <a:ea typeface="Open Sans"/>
              <a:cs typeface="Open Sans"/>
              <a:sym typeface="Open Sans"/>
            </a:endParaRPr>
          </a:p>
          <a:p>
            <a:pPr indent="-215900" lvl="0" marL="215900" rtl="0" algn="l">
              <a:lnSpc>
                <a:spcPct val="100000"/>
              </a:lnSpc>
              <a:spcBef>
                <a:spcPts val="800"/>
              </a:spcBef>
              <a:spcAft>
                <a:spcPts val="0"/>
              </a:spcAft>
              <a:buSzPts val="1400"/>
              <a:buFont typeface="Open Sans"/>
              <a:buChar char="•"/>
            </a:pPr>
            <a:r>
              <a:rPr lang="en">
                <a:latin typeface="Open Sans"/>
                <a:ea typeface="Open Sans"/>
                <a:cs typeface="Open Sans"/>
                <a:sym typeface="Open Sans"/>
              </a:rPr>
              <a:t>The Rev.</a:t>
            </a:r>
            <a:r>
              <a:rPr i="0" lang="en">
                <a:latin typeface="Open Sans"/>
                <a:ea typeface="Open Sans"/>
                <a:cs typeface="Open Sans"/>
                <a:sym typeface="Open Sans"/>
              </a:rPr>
              <a:t> Douglas Moyer, SC President</a:t>
            </a:r>
            <a:endParaRPr>
              <a:latin typeface="Open Sans"/>
              <a:ea typeface="Open Sans"/>
              <a:cs typeface="Open Sans"/>
              <a:sym typeface="Open Sans"/>
            </a:endParaRPr>
          </a:p>
          <a:p>
            <a:pPr indent="-215900" lvl="0" marL="215900" rtl="0" algn="l">
              <a:lnSpc>
                <a:spcPct val="100000"/>
              </a:lnSpc>
              <a:spcBef>
                <a:spcPts val="800"/>
              </a:spcBef>
              <a:spcAft>
                <a:spcPts val="0"/>
              </a:spcAft>
              <a:buSzPts val="1400"/>
              <a:buFont typeface="Open Sans"/>
              <a:buChar char="•"/>
            </a:pPr>
            <a:r>
              <a:rPr i="0" lang="en">
                <a:latin typeface="Open Sans"/>
                <a:ea typeface="Open Sans"/>
                <a:cs typeface="Open Sans"/>
                <a:sym typeface="Open Sans"/>
              </a:rPr>
              <a:t>The Rev. Sidnie Crawford, Diocesan Council</a:t>
            </a:r>
            <a:endParaRPr>
              <a:latin typeface="Open Sans"/>
              <a:ea typeface="Open Sans"/>
              <a:cs typeface="Open Sans"/>
              <a:sym typeface="Open Sans"/>
            </a:endParaRPr>
          </a:p>
          <a:p>
            <a:pPr indent="-215900" lvl="0" marL="215900" rtl="0" algn="l">
              <a:lnSpc>
                <a:spcPct val="100000"/>
              </a:lnSpc>
              <a:spcBef>
                <a:spcPts val="800"/>
              </a:spcBef>
              <a:spcAft>
                <a:spcPts val="0"/>
              </a:spcAft>
              <a:buSzPts val="1400"/>
              <a:buFont typeface="Open Sans"/>
              <a:buChar char="•"/>
            </a:pPr>
            <a:r>
              <a:rPr i="0" lang="en">
                <a:latin typeface="Open Sans"/>
                <a:ea typeface="Open Sans"/>
                <a:cs typeface="Open Sans"/>
                <a:sym typeface="Open Sans"/>
              </a:rPr>
              <a:t>The Rev. Rodney Conn, At-Large Member, SC </a:t>
            </a:r>
            <a:endParaRPr>
              <a:latin typeface="Open Sans"/>
              <a:ea typeface="Open Sans"/>
              <a:cs typeface="Open Sans"/>
              <a:sym typeface="Open Sans"/>
            </a:endParaRPr>
          </a:p>
          <a:p>
            <a:pPr indent="-215900" lvl="0" marL="215900" rtl="0" algn="l">
              <a:lnSpc>
                <a:spcPct val="100000"/>
              </a:lnSpc>
              <a:spcBef>
                <a:spcPts val="800"/>
              </a:spcBef>
              <a:spcAft>
                <a:spcPts val="0"/>
              </a:spcAft>
              <a:buSzPts val="1400"/>
              <a:buFont typeface="Open Sans"/>
              <a:buChar char="•"/>
            </a:pPr>
            <a:r>
              <a:rPr i="0" lang="en">
                <a:latin typeface="Open Sans"/>
                <a:ea typeface="Open Sans"/>
                <a:cs typeface="Open Sans"/>
                <a:sym typeface="Open Sans"/>
              </a:rPr>
              <a:t>Ms. Ginnie Schoonov, At-Large Member </a:t>
            </a:r>
            <a:endParaRPr>
              <a:latin typeface="Open Sans"/>
              <a:ea typeface="Open Sans"/>
              <a:cs typeface="Open Sans"/>
              <a:sym typeface="Open Sans"/>
            </a:endParaRPr>
          </a:p>
          <a:p>
            <a:pPr indent="-215900" lvl="0" marL="215900" rtl="0" algn="l">
              <a:lnSpc>
                <a:spcPct val="100000"/>
              </a:lnSpc>
              <a:spcBef>
                <a:spcPts val="800"/>
              </a:spcBef>
              <a:spcAft>
                <a:spcPts val="0"/>
              </a:spcAft>
              <a:buSzPts val="1400"/>
              <a:buFont typeface="Open Sans"/>
              <a:buChar char="•"/>
            </a:pPr>
            <a:r>
              <a:rPr i="0" lang="en">
                <a:latin typeface="Open Sans"/>
                <a:ea typeface="Open Sans"/>
                <a:cs typeface="Open Sans"/>
                <a:sym typeface="Open Sans"/>
              </a:rPr>
              <a:t>Mr. Ty Welles, Esq, Asst. Chancellor </a:t>
            </a:r>
            <a:endParaRPr>
              <a:latin typeface="Open Sans"/>
              <a:ea typeface="Open Sans"/>
              <a:cs typeface="Open Sans"/>
              <a:sym typeface="Open Sans"/>
            </a:endParaRPr>
          </a:p>
          <a:p>
            <a:pPr indent="-215900" lvl="0" marL="215900" rtl="0" algn="l">
              <a:lnSpc>
                <a:spcPct val="100000"/>
              </a:lnSpc>
              <a:spcBef>
                <a:spcPts val="800"/>
              </a:spcBef>
              <a:spcAft>
                <a:spcPts val="0"/>
              </a:spcAft>
              <a:buSzPts val="1400"/>
              <a:buFont typeface="Open Sans"/>
              <a:buChar char="•"/>
            </a:pPr>
            <a:r>
              <a:rPr i="0" lang="en">
                <a:latin typeface="Open Sans"/>
                <a:ea typeface="Open Sans"/>
                <a:cs typeface="Open Sans"/>
                <a:sym typeface="Open Sans"/>
              </a:rPr>
              <a:t>The Rev. Chris Sutton, Chaplain </a:t>
            </a:r>
            <a:endParaRPr>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1" name="Shape 711"/>
        <p:cNvGrpSpPr/>
        <p:nvPr/>
      </p:nvGrpSpPr>
      <p:grpSpPr>
        <a:xfrm>
          <a:off x="0" y="0"/>
          <a:ext cx="0" cy="0"/>
          <a:chOff x="0" y="0"/>
          <a:chExt cx="0" cy="0"/>
        </a:xfrm>
      </p:grpSpPr>
      <p:sp>
        <p:nvSpPr>
          <p:cNvPr id="712" name="Google Shape;712;p88"/>
          <p:cNvSpPr txBox="1"/>
          <p:nvPr/>
        </p:nvSpPr>
        <p:spPr>
          <a:xfrm>
            <a:off x="5899355" y="482597"/>
            <a:ext cx="2780100" cy="12060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lt1"/>
              </a:buClr>
              <a:buSzPts val="2700"/>
              <a:buFont typeface="Calibri"/>
              <a:buNone/>
            </a:pPr>
            <a:r>
              <a:rPr lang="en" sz="2700" cap="none">
                <a:solidFill>
                  <a:schemeClr val="lt1"/>
                </a:solidFill>
                <a:latin typeface="Calibri"/>
                <a:ea typeface="Calibri"/>
                <a:cs typeface="Calibri"/>
                <a:sym typeface="Calibri"/>
              </a:rPr>
              <a:t>FEEDING &amp; SHELTER MINISTRIES</a:t>
            </a:r>
            <a:endParaRPr sz="1100"/>
          </a:p>
        </p:txBody>
      </p:sp>
      <p:pic>
        <p:nvPicPr>
          <p:cNvPr descr="Top view of plate ceramics" id="713" name="Google Shape;713;p88"/>
          <p:cNvPicPr preferRelativeResize="0"/>
          <p:nvPr/>
        </p:nvPicPr>
        <p:blipFill rotWithShape="1">
          <a:blip r:embed="rId4">
            <a:alphaModFix/>
          </a:blip>
          <a:srcRect b="0" l="26486" r="0" t="0"/>
          <a:stretch/>
        </p:blipFill>
        <p:spPr>
          <a:xfrm>
            <a:off x="15" y="731"/>
            <a:ext cx="5664691" cy="5143499"/>
          </a:xfrm>
          <a:prstGeom prst="rect">
            <a:avLst/>
          </a:prstGeom>
          <a:noFill/>
          <a:ln>
            <a:noFill/>
          </a:ln>
        </p:spPr>
      </p:pic>
      <p:sp>
        <p:nvSpPr>
          <p:cNvPr id="714" name="Google Shape;714;p88"/>
          <p:cNvSpPr txBox="1"/>
          <p:nvPr>
            <p:ph idx="1" type="body"/>
          </p:nvPr>
        </p:nvSpPr>
        <p:spPr>
          <a:xfrm>
            <a:off x="5899355" y="1688690"/>
            <a:ext cx="2780100" cy="29793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SzPts val="2100"/>
              <a:buNone/>
            </a:pPr>
            <a:r>
              <a:rPr lang="en" sz="2100">
                <a:latin typeface="Open Sans"/>
                <a:ea typeface="Open Sans"/>
                <a:cs typeface="Open Sans"/>
                <a:sym typeface="Open Sans"/>
              </a:rPr>
              <a:t>Feeding and/or shelter ministries are</a:t>
            </a:r>
            <a:endParaRPr sz="2100">
              <a:latin typeface="Open Sans"/>
              <a:ea typeface="Open Sans"/>
              <a:cs typeface="Open Sans"/>
              <a:sym typeface="Open Sans"/>
            </a:endParaRPr>
          </a:p>
          <a:p>
            <a:pPr indent="0" lvl="0" marL="0" rtl="0" algn="l">
              <a:spcBef>
                <a:spcPts val="0"/>
              </a:spcBef>
              <a:spcAft>
                <a:spcPts val="0"/>
              </a:spcAft>
              <a:buSzPts val="2100"/>
              <a:buNone/>
            </a:pPr>
            <a:r>
              <a:rPr lang="en" sz="2100">
                <a:latin typeface="Open Sans"/>
                <a:ea typeface="Open Sans"/>
                <a:cs typeface="Open Sans"/>
                <a:sym typeface="Open Sans"/>
              </a:rPr>
              <a:t>a top priority in nearly every parish reporting in the survey.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9" name="Shape 719"/>
        <p:cNvGrpSpPr/>
        <p:nvPr/>
      </p:nvGrpSpPr>
      <p:grpSpPr>
        <a:xfrm>
          <a:off x="0" y="0"/>
          <a:ext cx="0" cy="0"/>
          <a:chOff x="0" y="0"/>
          <a:chExt cx="0" cy="0"/>
        </a:xfrm>
      </p:grpSpPr>
      <p:pic>
        <p:nvPicPr>
          <p:cNvPr id="720" name="Google Shape;720;p89"/>
          <p:cNvPicPr preferRelativeResize="0"/>
          <p:nvPr/>
        </p:nvPicPr>
        <p:blipFill rotWithShape="1">
          <a:blip r:embed="rId4">
            <a:alphaModFix/>
          </a:blip>
          <a:srcRect b="0" l="0" r="0" t="0"/>
          <a:stretch/>
        </p:blipFill>
        <p:spPr>
          <a:xfrm>
            <a:off x="0" y="0"/>
            <a:ext cx="9141619" cy="5142161"/>
          </a:xfrm>
          <a:prstGeom prst="rect">
            <a:avLst/>
          </a:prstGeom>
          <a:noFill/>
          <a:ln>
            <a:noFill/>
          </a:ln>
        </p:spPr>
      </p:pic>
      <p:pic>
        <p:nvPicPr>
          <p:cNvPr descr="A close-up of words&#10;&#10;Description automatically generated" id="721" name="Google Shape;721;p89"/>
          <p:cNvPicPr preferRelativeResize="0"/>
          <p:nvPr/>
        </p:nvPicPr>
        <p:blipFill rotWithShape="1">
          <a:blip r:embed="rId5">
            <a:alphaModFix/>
          </a:blip>
          <a:srcRect b="499" l="0" r="0" t="5312"/>
          <a:stretch/>
        </p:blipFill>
        <p:spPr>
          <a:xfrm>
            <a:off x="967950" y="64975"/>
            <a:ext cx="7113906" cy="4371975"/>
          </a:xfrm>
          <a:custGeom>
            <a:rect b="b" l="l" r="r" t="t"/>
            <a:pathLst>
              <a:path extrusionOk="0" h="6858000" w="11159068">
                <a:moveTo>
                  <a:pt x="1192024" y="0"/>
                </a:moveTo>
                <a:cubicBezTo>
                  <a:pt x="1192024" y="0"/>
                  <a:pt x="1192024" y="0"/>
                  <a:pt x="9967044" y="0"/>
                </a:cubicBezTo>
                <a:cubicBezTo>
                  <a:pt x="10713854" y="942975"/>
                  <a:pt x="11159068" y="2138363"/>
                  <a:pt x="11159068" y="3433763"/>
                </a:cubicBezTo>
                <a:cubicBezTo>
                  <a:pt x="11159068" y="4724400"/>
                  <a:pt x="10718641" y="5915025"/>
                  <a:pt x="9971831" y="6858000"/>
                </a:cubicBezTo>
                <a:cubicBezTo>
                  <a:pt x="9971831" y="6858000"/>
                  <a:pt x="9971831" y="6858000"/>
                  <a:pt x="1187237" y="6858000"/>
                </a:cubicBezTo>
                <a:cubicBezTo>
                  <a:pt x="440427" y="5915025"/>
                  <a:pt x="0" y="4724400"/>
                  <a:pt x="0" y="3433763"/>
                </a:cubicBezTo>
                <a:cubicBezTo>
                  <a:pt x="0" y="2138363"/>
                  <a:pt x="445214" y="942975"/>
                  <a:pt x="1192024" y="0"/>
                </a:cubicBezTo>
                <a:close/>
              </a:path>
            </a:pathLst>
          </a:custGeom>
          <a:noFill/>
          <a:ln cap="sq" cmpd="dbl" w="50800">
            <a:solidFill>
              <a:srgbClr val="FFFFFF"/>
            </a:solidFill>
            <a:prstDash val="solid"/>
            <a:miter lim="800000"/>
            <a:headEnd len="sm" w="sm" type="none"/>
            <a:tailEnd len="sm" w="sm" type="none"/>
          </a:ln>
          <a:effectLst>
            <a:outerShdw blurRad="254000" rotWithShape="0" algn="tl">
              <a:srgbClr val="000000">
                <a:alpha val="42750"/>
              </a:srgbClr>
            </a:outerShdw>
          </a:effectLst>
        </p:spPr>
      </p:pic>
      <p:sp>
        <p:nvSpPr>
          <p:cNvPr id="722" name="Google Shape;722;p89"/>
          <p:cNvSpPr txBox="1"/>
          <p:nvPr/>
        </p:nvSpPr>
        <p:spPr>
          <a:xfrm>
            <a:off x="742500" y="4389825"/>
            <a:ext cx="7847400" cy="8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highlight>
                  <a:srgbClr val="351C75"/>
                </a:highlight>
                <a:latin typeface="Open Sans"/>
                <a:ea typeface="Open Sans"/>
                <a:cs typeface="Open Sans"/>
                <a:sym typeface="Open Sans"/>
              </a:rPr>
              <a:t>Ministries with Highest Involvement from Survey</a:t>
            </a:r>
            <a:endParaRPr sz="2600">
              <a:solidFill>
                <a:schemeClr val="lt1"/>
              </a:solidFill>
              <a:highlight>
                <a:srgbClr val="351C75"/>
              </a:highlight>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90"/>
          <p:cNvSpPr txBox="1"/>
          <p:nvPr>
            <p:ph type="title"/>
          </p:nvPr>
        </p:nvSpPr>
        <p:spPr>
          <a:xfrm>
            <a:off x="566600" y="508275"/>
            <a:ext cx="7465500" cy="712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lt1"/>
              </a:buClr>
              <a:buSzPts val="2430"/>
              <a:buFont typeface="Calibri"/>
              <a:buNone/>
            </a:pPr>
            <a:r>
              <a:rPr lang="en" sz="2430">
                <a:latin typeface="Open Sans"/>
                <a:ea typeface="Open Sans"/>
                <a:cs typeface="Open Sans"/>
                <a:sym typeface="Open Sans"/>
              </a:rPr>
              <a:t>ADDITIONAL PARISH MINISTRIES &amp; PARTNERSHIPS</a:t>
            </a:r>
            <a:r>
              <a:rPr lang="en" sz="2029">
                <a:latin typeface="Open Sans"/>
                <a:ea typeface="Open Sans"/>
                <a:cs typeface="Open Sans"/>
                <a:sym typeface="Open Sans"/>
              </a:rPr>
              <a:t> </a:t>
            </a:r>
            <a:br>
              <a:rPr lang="en" sz="2029">
                <a:latin typeface="Open Sans"/>
                <a:ea typeface="Open Sans"/>
                <a:cs typeface="Open Sans"/>
                <a:sym typeface="Open Sans"/>
              </a:rPr>
            </a:br>
            <a:endParaRPr sz="950">
              <a:latin typeface="Open Sans"/>
              <a:ea typeface="Open Sans"/>
              <a:cs typeface="Open Sans"/>
              <a:sym typeface="Open Sans"/>
            </a:endParaRPr>
          </a:p>
        </p:txBody>
      </p:sp>
      <p:sp>
        <p:nvSpPr>
          <p:cNvPr id="729" name="Google Shape;729;p90"/>
          <p:cNvSpPr txBox="1"/>
          <p:nvPr>
            <p:ph idx="2" type="body"/>
          </p:nvPr>
        </p:nvSpPr>
        <p:spPr>
          <a:xfrm>
            <a:off x="487975" y="1375150"/>
            <a:ext cx="3657000" cy="3259500"/>
          </a:xfrm>
          <a:prstGeom prst="rect">
            <a:avLst/>
          </a:prstGeom>
          <a:noFill/>
          <a:ln>
            <a:noFill/>
          </a:ln>
        </p:spPr>
        <p:txBody>
          <a:bodyPr anchorCtr="0" anchor="t" bIns="34275" lIns="68575" spcFirstLastPara="1" rIns="68575" wrap="square" tIns="34275">
            <a:noAutofit/>
          </a:bodyPr>
          <a:lstStyle/>
          <a:p>
            <a:pPr indent="0" lvl="1" marL="342900" rtl="0" algn="l">
              <a:lnSpc>
                <a:spcPct val="90000"/>
              </a:lnSpc>
              <a:spcBef>
                <a:spcPts val="0"/>
              </a:spcBef>
              <a:spcAft>
                <a:spcPts val="0"/>
              </a:spcAft>
              <a:buSzPts val="1400"/>
              <a:buNone/>
            </a:pPr>
            <a:r>
              <a:rPr lang="en" sz="1600"/>
              <a:t>AA and NA Support</a:t>
            </a:r>
            <a:endParaRPr sz="1600"/>
          </a:p>
          <a:p>
            <a:pPr indent="0" lvl="1" marL="342900" rtl="0" algn="l">
              <a:lnSpc>
                <a:spcPct val="90000"/>
              </a:lnSpc>
              <a:spcBef>
                <a:spcPts val="500"/>
              </a:spcBef>
              <a:spcAft>
                <a:spcPts val="0"/>
              </a:spcAft>
              <a:buSzPts val="1400"/>
              <a:buNone/>
            </a:pPr>
            <a:r>
              <a:rPr lang="en" sz="1600"/>
              <a:t>Chamber of Commerce Involvement</a:t>
            </a:r>
            <a:endParaRPr sz="1600"/>
          </a:p>
          <a:p>
            <a:pPr indent="0" lvl="1" marL="342900" rtl="0" algn="l">
              <a:lnSpc>
                <a:spcPct val="90000"/>
              </a:lnSpc>
              <a:spcBef>
                <a:spcPts val="500"/>
              </a:spcBef>
              <a:spcAft>
                <a:spcPts val="0"/>
              </a:spcAft>
              <a:buSzPts val="1400"/>
              <a:buNone/>
            </a:pPr>
            <a:r>
              <a:rPr lang="en" sz="1600"/>
              <a:t>Community Sponsored Events</a:t>
            </a:r>
            <a:endParaRPr sz="1600"/>
          </a:p>
          <a:p>
            <a:pPr indent="0" lvl="1" marL="342900" rtl="0" algn="l">
              <a:lnSpc>
                <a:spcPct val="90000"/>
              </a:lnSpc>
              <a:spcBef>
                <a:spcPts val="500"/>
              </a:spcBef>
              <a:spcAft>
                <a:spcPts val="0"/>
              </a:spcAft>
              <a:buSzPts val="1400"/>
              <a:buNone/>
            </a:pPr>
            <a:r>
              <a:rPr lang="en" sz="1600"/>
              <a:t>Community Blood Banks</a:t>
            </a:r>
            <a:endParaRPr sz="1600"/>
          </a:p>
          <a:p>
            <a:pPr indent="0" lvl="1" marL="342900" rtl="0" algn="l">
              <a:lnSpc>
                <a:spcPct val="90000"/>
              </a:lnSpc>
              <a:spcBef>
                <a:spcPts val="500"/>
              </a:spcBef>
              <a:spcAft>
                <a:spcPts val="0"/>
              </a:spcAft>
              <a:buSzPts val="1400"/>
              <a:buNone/>
            </a:pPr>
            <a:r>
              <a:rPr lang="en" sz="1600"/>
              <a:t>Community Food Banks</a:t>
            </a:r>
            <a:endParaRPr sz="1600"/>
          </a:p>
          <a:p>
            <a:pPr indent="0" lvl="1" marL="342900" rtl="0" algn="l">
              <a:lnSpc>
                <a:spcPct val="90000"/>
              </a:lnSpc>
              <a:spcBef>
                <a:spcPts val="500"/>
              </a:spcBef>
              <a:spcAft>
                <a:spcPts val="0"/>
              </a:spcAft>
              <a:buSzPts val="1400"/>
              <a:buNone/>
            </a:pPr>
            <a:r>
              <a:rPr lang="en" sz="1600"/>
              <a:t>Community Garden</a:t>
            </a:r>
            <a:endParaRPr sz="1600"/>
          </a:p>
          <a:p>
            <a:pPr indent="0" lvl="1" marL="342900" rtl="0" algn="l">
              <a:lnSpc>
                <a:spcPct val="90000"/>
              </a:lnSpc>
              <a:spcBef>
                <a:spcPts val="500"/>
              </a:spcBef>
              <a:spcAft>
                <a:spcPts val="0"/>
              </a:spcAft>
              <a:buClr>
                <a:schemeClr val="dk1"/>
              </a:buClr>
              <a:buSzPts val="1100"/>
              <a:buFont typeface="Arial"/>
              <a:buNone/>
            </a:pPr>
            <a:r>
              <a:rPr lang="en" sz="1600"/>
              <a:t>Cheyenne River Mission</a:t>
            </a:r>
            <a:endParaRPr sz="1600"/>
          </a:p>
          <a:p>
            <a:pPr indent="0" lvl="1" marL="342900" rtl="0" algn="l">
              <a:lnSpc>
                <a:spcPct val="90000"/>
              </a:lnSpc>
              <a:spcBef>
                <a:spcPts val="500"/>
              </a:spcBef>
              <a:spcAft>
                <a:spcPts val="0"/>
              </a:spcAft>
              <a:buClr>
                <a:schemeClr val="dk1"/>
              </a:buClr>
              <a:buSzPts val="1100"/>
              <a:buFont typeface="Arial"/>
              <a:buNone/>
            </a:pPr>
            <a:r>
              <a:rPr lang="en" sz="1600"/>
              <a:t>Church World Services	</a:t>
            </a:r>
            <a:endParaRPr sz="1600"/>
          </a:p>
          <a:p>
            <a:pPr indent="0" lvl="1" marL="342900" rtl="0" algn="l">
              <a:lnSpc>
                <a:spcPct val="90000"/>
              </a:lnSpc>
              <a:spcBef>
                <a:spcPts val="500"/>
              </a:spcBef>
              <a:spcAft>
                <a:spcPts val="0"/>
              </a:spcAft>
              <a:buClr>
                <a:schemeClr val="dk1"/>
              </a:buClr>
              <a:buSzPts val="1100"/>
              <a:buFont typeface="Arial"/>
              <a:buNone/>
            </a:pPr>
            <a:r>
              <a:rPr lang="en" sz="1600"/>
              <a:t>Diaper Banks</a:t>
            </a:r>
            <a:endParaRPr sz="1600"/>
          </a:p>
          <a:p>
            <a:pPr indent="0" lvl="1" marL="342900" rtl="0" algn="l">
              <a:lnSpc>
                <a:spcPct val="90000"/>
              </a:lnSpc>
              <a:spcBef>
                <a:spcPts val="500"/>
              </a:spcBef>
              <a:spcAft>
                <a:spcPts val="0"/>
              </a:spcAft>
              <a:buClr>
                <a:schemeClr val="dk1"/>
              </a:buClr>
              <a:buSzPts val="1100"/>
              <a:buFont typeface="Arial"/>
              <a:buNone/>
            </a:pPr>
            <a:r>
              <a:rPr lang="en" sz="1600"/>
              <a:t>Grant Programs		</a:t>
            </a:r>
            <a:endParaRPr sz="1600"/>
          </a:p>
          <a:p>
            <a:pPr indent="0" lvl="1" marL="342900" rtl="0" algn="l">
              <a:lnSpc>
                <a:spcPct val="90000"/>
              </a:lnSpc>
              <a:spcBef>
                <a:spcPts val="500"/>
              </a:spcBef>
              <a:spcAft>
                <a:spcPts val="0"/>
              </a:spcAft>
              <a:buSzPts val="1100"/>
              <a:buNone/>
            </a:pPr>
            <a:r>
              <a:rPr lang="en" sz="1600"/>
              <a:t>Habitat for Humanity</a:t>
            </a:r>
            <a:endParaRPr sz="1600"/>
          </a:p>
          <a:p>
            <a:pPr indent="0" lvl="1" marL="342900" rtl="0" algn="l">
              <a:lnSpc>
                <a:spcPct val="90000"/>
              </a:lnSpc>
              <a:spcBef>
                <a:spcPts val="500"/>
              </a:spcBef>
              <a:spcAft>
                <a:spcPts val="0"/>
              </a:spcAft>
              <a:buSzPts val="1400"/>
              <a:buNone/>
            </a:pPr>
            <a:r>
              <a:t/>
            </a:r>
            <a:endParaRPr sz="1600"/>
          </a:p>
        </p:txBody>
      </p:sp>
      <p:sp>
        <p:nvSpPr>
          <p:cNvPr id="730" name="Google Shape;730;p90"/>
          <p:cNvSpPr txBox="1"/>
          <p:nvPr/>
        </p:nvSpPr>
        <p:spPr>
          <a:xfrm>
            <a:off x="4519450" y="1375150"/>
            <a:ext cx="3005100" cy="3202800"/>
          </a:xfrm>
          <a:prstGeom prst="rect">
            <a:avLst/>
          </a:prstGeom>
          <a:noFill/>
          <a:ln>
            <a:noFill/>
          </a:ln>
        </p:spPr>
        <p:txBody>
          <a:bodyPr anchorCtr="0" anchor="t" bIns="91425" lIns="91425" spcFirstLastPara="1" rIns="91425" wrap="square" tIns="91425">
            <a:noAutofit/>
          </a:bodyPr>
          <a:lstStyle/>
          <a:p>
            <a:pPr indent="0" lvl="1" marL="342900" rtl="0" algn="l">
              <a:lnSpc>
                <a:spcPct val="90000"/>
              </a:lnSpc>
              <a:spcBef>
                <a:spcPts val="500"/>
              </a:spcBef>
              <a:spcAft>
                <a:spcPts val="0"/>
              </a:spcAft>
              <a:buClr>
                <a:schemeClr val="dk1"/>
              </a:buClr>
              <a:buSzPts val="1400"/>
              <a:buFont typeface="Arial"/>
              <a:buNone/>
            </a:pPr>
            <a:r>
              <a:rPr lang="en" sz="1600">
                <a:solidFill>
                  <a:schemeClr val="lt1"/>
                </a:solidFill>
                <a:latin typeface="Calibri"/>
                <a:ea typeface="Calibri"/>
                <a:cs typeface="Calibri"/>
                <a:sym typeface="Calibri"/>
              </a:rPr>
              <a:t>Meals on Wheels	</a:t>
            </a:r>
            <a:endParaRPr sz="1600">
              <a:solidFill>
                <a:schemeClr val="lt1"/>
              </a:solidFill>
              <a:latin typeface="Calibri"/>
              <a:ea typeface="Calibri"/>
              <a:cs typeface="Calibri"/>
              <a:sym typeface="Calibri"/>
            </a:endParaRPr>
          </a:p>
          <a:p>
            <a:pPr indent="0" lvl="1" marL="342900" rtl="0" algn="l">
              <a:lnSpc>
                <a:spcPct val="90000"/>
              </a:lnSpc>
              <a:spcBef>
                <a:spcPts val="500"/>
              </a:spcBef>
              <a:spcAft>
                <a:spcPts val="0"/>
              </a:spcAft>
              <a:buClr>
                <a:schemeClr val="dk1"/>
              </a:buClr>
              <a:buSzPts val="1400"/>
              <a:buFont typeface="Arial"/>
              <a:buNone/>
            </a:pPr>
            <a:r>
              <a:rPr lang="en" sz="1600">
                <a:solidFill>
                  <a:schemeClr val="lt1"/>
                </a:solidFill>
                <a:latin typeface="Calibri"/>
                <a:ea typeface="Calibri"/>
                <a:cs typeface="Calibri"/>
                <a:sym typeface="Calibri"/>
              </a:rPr>
              <a:t>NAACP</a:t>
            </a:r>
            <a:endParaRPr sz="1600">
              <a:solidFill>
                <a:schemeClr val="lt1"/>
              </a:solidFill>
              <a:latin typeface="Calibri"/>
              <a:ea typeface="Calibri"/>
              <a:cs typeface="Calibri"/>
              <a:sym typeface="Calibri"/>
            </a:endParaRPr>
          </a:p>
          <a:p>
            <a:pPr indent="0" lvl="1" marL="342900" rtl="0" algn="l">
              <a:lnSpc>
                <a:spcPct val="90000"/>
              </a:lnSpc>
              <a:spcBef>
                <a:spcPts val="500"/>
              </a:spcBef>
              <a:spcAft>
                <a:spcPts val="0"/>
              </a:spcAft>
              <a:buClr>
                <a:schemeClr val="dk1"/>
              </a:buClr>
              <a:buSzPts val="1400"/>
              <a:buFont typeface="Arial"/>
              <a:buNone/>
            </a:pPr>
            <a:r>
              <a:rPr lang="en" sz="1600">
                <a:solidFill>
                  <a:schemeClr val="lt1"/>
                </a:solidFill>
                <a:latin typeface="Calibri"/>
                <a:ea typeface="Calibri"/>
                <a:cs typeface="Calibri"/>
                <a:sym typeface="Calibri"/>
              </a:rPr>
              <a:t>Nursing Home Support</a:t>
            </a:r>
            <a:endParaRPr sz="1600">
              <a:solidFill>
                <a:schemeClr val="lt1"/>
              </a:solidFill>
              <a:latin typeface="Calibri"/>
              <a:ea typeface="Calibri"/>
              <a:cs typeface="Calibri"/>
              <a:sym typeface="Calibri"/>
            </a:endParaRPr>
          </a:p>
          <a:p>
            <a:pPr indent="0" lvl="1" marL="342900" rtl="0" algn="l">
              <a:lnSpc>
                <a:spcPct val="90000"/>
              </a:lnSpc>
              <a:spcBef>
                <a:spcPts val="500"/>
              </a:spcBef>
              <a:spcAft>
                <a:spcPts val="0"/>
              </a:spcAft>
              <a:buClr>
                <a:schemeClr val="dk1"/>
              </a:buClr>
              <a:buSzPts val="1400"/>
              <a:buFont typeface="Arial"/>
              <a:buNone/>
            </a:pPr>
            <a:r>
              <a:rPr lang="en" sz="1600">
                <a:solidFill>
                  <a:schemeClr val="lt1"/>
                </a:solidFill>
                <a:latin typeface="Calibri"/>
                <a:ea typeface="Calibri"/>
                <a:cs typeface="Calibri"/>
                <a:sym typeface="Calibri"/>
              </a:rPr>
              <a:t>Outdoor Food Blessing Boxes</a:t>
            </a:r>
            <a:endParaRPr sz="1600">
              <a:solidFill>
                <a:schemeClr val="lt1"/>
              </a:solidFill>
              <a:latin typeface="Calibri"/>
              <a:ea typeface="Calibri"/>
              <a:cs typeface="Calibri"/>
              <a:sym typeface="Calibri"/>
            </a:endParaRPr>
          </a:p>
          <a:p>
            <a:pPr indent="0" lvl="1" marL="342900" rtl="0" algn="l">
              <a:lnSpc>
                <a:spcPct val="90000"/>
              </a:lnSpc>
              <a:spcBef>
                <a:spcPts val="500"/>
              </a:spcBef>
              <a:spcAft>
                <a:spcPts val="0"/>
              </a:spcAft>
              <a:buClr>
                <a:schemeClr val="dk1"/>
              </a:buClr>
              <a:buSzPts val="1400"/>
              <a:buFont typeface="Arial"/>
              <a:buNone/>
            </a:pPr>
            <a:r>
              <a:rPr lang="en" sz="1600">
                <a:solidFill>
                  <a:schemeClr val="lt1"/>
                </a:solidFill>
                <a:latin typeface="Calibri"/>
                <a:ea typeface="Calibri"/>
                <a:cs typeface="Calibri"/>
                <a:sym typeface="Calibri"/>
              </a:rPr>
              <a:t>Pilgrimage &amp; Mission Work</a:t>
            </a:r>
            <a:endParaRPr sz="1600">
              <a:solidFill>
                <a:schemeClr val="lt1"/>
              </a:solidFill>
              <a:latin typeface="Calibri"/>
              <a:ea typeface="Calibri"/>
              <a:cs typeface="Calibri"/>
              <a:sym typeface="Calibri"/>
            </a:endParaRPr>
          </a:p>
          <a:p>
            <a:pPr indent="0" lvl="1" marL="342900" rtl="0" algn="l">
              <a:lnSpc>
                <a:spcPct val="90000"/>
              </a:lnSpc>
              <a:spcBef>
                <a:spcPts val="500"/>
              </a:spcBef>
              <a:spcAft>
                <a:spcPts val="0"/>
              </a:spcAft>
              <a:buClr>
                <a:schemeClr val="dk1"/>
              </a:buClr>
              <a:buSzPts val="1400"/>
              <a:buFont typeface="Arial"/>
              <a:buNone/>
            </a:pPr>
            <a:r>
              <a:rPr lang="en" sz="1600">
                <a:solidFill>
                  <a:schemeClr val="lt1"/>
                </a:solidFill>
                <a:latin typeface="Calibri"/>
                <a:ea typeface="Calibri"/>
                <a:cs typeface="Calibri"/>
                <a:sym typeface="Calibri"/>
              </a:rPr>
              <a:t>Prison Ministries	</a:t>
            </a:r>
            <a:endParaRPr sz="1600">
              <a:solidFill>
                <a:schemeClr val="lt1"/>
              </a:solidFill>
              <a:latin typeface="Calibri"/>
              <a:ea typeface="Calibri"/>
              <a:cs typeface="Calibri"/>
              <a:sym typeface="Calibri"/>
            </a:endParaRPr>
          </a:p>
          <a:p>
            <a:pPr indent="0" lvl="1" marL="342900" rtl="0" algn="l">
              <a:lnSpc>
                <a:spcPct val="90000"/>
              </a:lnSpc>
              <a:spcBef>
                <a:spcPts val="500"/>
              </a:spcBef>
              <a:spcAft>
                <a:spcPts val="0"/>
              </a:spcAft>
              <a:buClr>
                <a:schemeClr val="dk1"/>
              </a:buClr>
              <a:buSzPts val="1400"/>
              <a:buFont typeface="Arial"/>
              <a:buNone/>
            </a:pPr>
            <a:r>
              <a:rPr lang="en" sz="1600">
                <a:solidFill>
                  <a:schemeClr val="lt1"/>
                </a:solidFill>
                <a:latin typeface="Calibri"/>
                <a:ea typeface="Calibri"/>
                <a:cs typeface="Calibri"/>
                <a:sym typeface="Calibri"/>
              </a:rPr>
              <a:t>Relief Programs	</a:t>
            </a:r>
            <a:endParaRPr sz="1600">
              <a:solidFill>
                <a:schemeClr val="lt1"/>
              </a:solidFill>
              <a:latin typeface="Calibri"/>
              <a:ea typeface="Calibri"/>
              <a:cs typeface="Calibri"/>
              <a:sym typeface="Calibri"/>
            </a:endParaRPr>
          </a:p>
          <a:p>
            <a:pPr indent="0" lvl="1" marL="342900" rtl="0" algn="l">
              <a:lnSpc>
                <a:spcPct val="90000"/>
              </a:lnSpc>
              <a:spcBef>
                <a:spcPts val="500"/>
              </a:spcBef>
              <a:spcAft>
                <a:spcPts val="0"/>
              </a:spcAft>
              <a:buClr>
                <a:schemeClr val="dk1"/>
              </a:buClr>
              <a:buSzPts val="1400"/>
              <a:buFont typeface="Arial"/>
              <a:buNone/>
            </a:pPr>
            <a:r>
              <a:rPr lang="en" sz="1600">
                <a:solidFill>
                  <a:schemeClr val="lt1"/>
                </a:solidFill>
                <a:latin typeface="Calibri"/>
                <a:ea typeface="Calibri"/>
                <a:cs typeface="Calibri"/>
                <a:sym typeface="Calibri"/>
              </a:rPr>
              <a:t>Shelter Programs</a:t>
            </a:r>
            <a:endParaRPr sz="1600">
              <a:solidFill>
                <a:schemeClr val="lt1"/>
              </a:solidFill>
              <a:latin typeface="Calibri"/>
              <a:ea typeface="Calibri"/>
              <a:cs typeface="Calibri"/>
              <a:sym typeface="Calibri"/>
            </a:endParaRPr>
          </a:p>
          <a:p>
            <a:pPr indent="0" lvl="1" marL="342900" rtl="0" algn="l">
              <a:lnSpc>
                <a:spcPct val="90000"/>
              </a:lnSpc>
              <a:spcBef>
                <a:spcPts val="500"/>
              </a:spcBef>
              <a:spcAft>
                <a:spcPts val="0"/>
              </a:spcAft>
              <a:buClr>
                <a:schemeClr val="dk1"/>
              </a:buClr>
              <a:buSzPts val="1400"/>
              <a:buFont typeface="Arial"/>
              <a:buNone/>
            </a:pPr>
            <a:r>
              <a:rPr lang="en" sz="1600">
                <a:solidFill>
                  <a:schemeClr val="lt1"/>
                </a:solidFill>
                <a:latin typeface="Calibri"/>
                <a:ea typeface="Calibri"/>
                <a:cs typeface="Calibri"/>
                <a:sym typeface="Calibri"/>
              </a:rPr>
              <a:t>St. Stephens Episcopal School</a:t>
            </a:r>
            <a:endParaRPr sz="1600">
              <a:solidFill>
                <a:schemeClr val="lt1"/>
              </a:solidFill>
              <a:latin typeface="Calibri"/>
              <a:ea typeface="Calibri"/>
              <a:cs typeface="Calibri"/>
              <a:sym typeface="Calibri"/>
            </a:endParaRPr>
          </a:p>
          <a:p>
            <a:pPr indent="0" lvl="1" marL="342900" rtl="0" algn="l">
              <a:lnSpc>
                <a:spcPct val="90000"/>
              </a:lnSpc>
              <a:spcBef>
                <a:spcPts val="500"/>
              </a:spcBef>
              <a:spcAft>
                <a:spcPts val="0"/>
              </a:spcAft>
              <a:buClr>
                <a:schemeClr val="dk1"/>
              </a:buClr>
              <a:buSzPts val="1400"/>
              <a:buFont typeface="Arial"/>
              <a:buNone/>
            </a:pPr>
            <a:r>
              <a:rPr lang="en" sz="1600">
                <a:solidFill>
                  <a:schemeClr val="lt1"/>
                </a:solidFill>
                <a:latin typeface="Calibri"/>
                <a:ea typeface="Calibri"/>
                <a:cs typeface="Calibri"/>
                <a:sym typeface="Calibri"/>
              </a:rPr>
              <a:t>UCC Participation</a:t>
            </a:r>
            <a:endParaRPr sz="1600">
              <a:solidFill>
                <a:schemeClr val="lt1"/>
              </a:solidFill>
              <a:latin typeface="Calibri"/>
              <a:ea typeface="Calibri"/>
              <a:cs typeface="Calibri"/>
              <a:sym typeface="Calibri"/>
            </a:endParaRPr>
          </a:p>
          <a:p>
            <a:pPr indent="0" lvl="1" marL="342900" rtl="0" algn="l">
              <a:lnSpc>
                <a:spcPct val="90000"/>
              </a:lnSpc>
              <a:spcBef>
                <a:spcPts val="500"/>
              </a:spcBef>
              <a:spcAft>
                <a:spcPts val="0"/>
              </a:spcAft>
              <a:buClr>
                <a:schemeClr val="dk1"/>
              </a:buClr>
              <a:buSzPts val="1400"/>
              <a:buFont typeface="Arial"/>
              <a:buNone/>
            </a:pPr>
            <a:r>
              <a:rPr lang="en" sz="1600">
                <a:solidFill>
                  <a:schemeClr val="lt1"/>
                </a:solidFill>
                <a:latin typeface="Calibri"/>
                <a:ea typeface="Calibri"/>
                <a:cs typeface="Calibri"/>
                <a:sym typeface="Calibri"/>
              </a:rPr>
              <a:t>YWCA</a:t>
            </a:r>
            <a:endParaRPr sz="1600">
              <a:solidFill>
                <a:schemeClr val="lt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91"/>
          <p:cNvSpPr txBox="1"/>
          <p:nvPr>
            <p:ph type="title"/>
          </p:nvPr>
        </p:nvSpPr>
        <p:spPr>
          <a:xfrm>
            <a:off x="770850" y="364325"/>
            <a:ext cx="7602300" cy="4257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lt1"/>
              </a:buClr>
              <a:buSzPct val="60297"/>
              <a:buFont typeface="Calibri"/>
              <a:buNone/>
            </a:pPr>
            <a:r>
              <a:rPr lang="en" sz="4477">
                <a:latin typeface="Open Sans"/>
                <a:ea typeface="Open Sans"/>
                <a:cs typeface="Open Sans"/>
                <a:sym typeface="Open Sans"/>
              </a:rPr>
              <a:t>Quiet Reflection</a:t>
            </a:r>
            <a:endParaRPr sz="4477">
              <a:latin typeface="Open Sans"/>
              <a:ea typeface="Open Sans"/>
              <a:cs typeface="Open Sans"/>
              <a:sym typeface="Open Sans"/>
            </a:endParaRPr>
          </a:p>
          <a:p>
            <a:pPr indent="0" lvl="0" marL="0" rtl="0" algn="ctr">
              <a:lnSpc>
                <a:spcPct val="100000"/>
              </a:lnSpc>
              <a:spcBef>
                <a:spcPts val="0"/>
              </a:spcBef>
              <a:spcAft>
                <a:spcPts val="0"/>
              </a:spcAft>
              <a:buClr>
                <a:schemeClr val="lt1"/>
              </a:buClr>
              <a:buSzPct val="94552"/>
              <a:buFont typeface="Calibri"/>
              <a:buNone/>
            </a:pPr>
            <a:r>
              <a:t/>
            </a:r>
            <a:endParaRPr i="1" sz="2855">
              <a:latin typeface="Open Sans"/>
              <a:ea typeface="Open Sans"/>
              <a:cs typeface="Open Sans"/>
              <a:sym typeface="Open Sans"/>
            </a:endParaRPr>
          </a:p>
          <a:p>
            <a:pPr indent="0" lvl="0" marL="0" rtl="0" algn="ctr">
              <a:lnSpc>
                <a:spcPct val="115000"/>
              </a:lnSpc>
              <a:spcBef>
                <a:spcPts val="0"/>
              </a:spcBef>
              <a:spcAft>
                <a:spcPts val="0"/>
              </a:spcAft>
              <a:buClr>
                <a:schemeClr val="dk1"/>
              </a:buClr>
              <a:buSzPct val="34494"/>
              <a:buFont typeface="Arial"/>
              <a:buNone/>
            </a:pPr>
            <a:r>
              <a:rPr i="1" lang="en" sz="3188">
                <a:latin typeface="Open Sans"/>
                <a:ea typeface="Open Sans"/>
                <a:cs typeface="Open Sans"/>
                <a:sym typeface="Open Sans"/>
              </a:rPr>
              <a:t>“Now to him who by the power at work within us is able to accomplish infinitely more than we can ask or imagine, to God be glory </a:t>
            </a:r>
            <a:endParaRPr i="1" sz="3188">
              <a:latin typeface="Open Sans"/>
              <a:ea typeface="Open Sans"/>
              <a:cs typeface="Open Sans"/>
              <a:sym typeface="Open Sans"/>
            </a:endParaRPr>
          </a:p>
          <a:p>
            <a:pPr indent="0" lvl="0" marL="0" rtl="0" algn="ctr">
              <a:lnSpc>
                <a:spcPct val="115000"/>
              </a:lnSpc>
              <a:spcBef>
                <a:spcPts val="0"/>
              </a:spcBef>
              <a:spcAft>
                <a:spcPts val="0"/>
              </a:spcAft>
              <a:buClr>
                <a:schemeClr val="dk1"/>
              </a:buClr>
              <a:buSzPct val="34494"/>
              <a:buFont typeface="Arial"/>
              <a:buNone/>
            </a:pPr>
            <a:r>
              <a:rPr i="1" lang="en" sz="3188">
                <a:latin typeface="Open Sans"/>
                <a:ea typeface="Open Sans"/>
                <a:cs typeface="Open Sans"/>
                <a:sym typeface="Open Sans"/>
              </a:rPr>
              <a:t>in the church and in Christ Jesus </a:t>
            </a:r>
            <a:endParaRPr i="1" sz="3188">
              <a:latin typeface="Open Sans"/>
              <a:ea typeface="Open Sans"/>
              <a:cs typeface="Open Sans"/>
              <a:sym typeface="Open Sans"/>
            </a:endParaRPr>
          </a:p>
          <a:p>
            <a:pPr indent="0" lvl="0" marL="0" rtl="0" algn="ctr">
              <a:lnSpc>
                <a:spcPct val="115000"/>
              </a:lnSpc>
              <a:spcBef>
                <a:spcPts val="0"/>
              </a:spcBef>
              <a:spcAft>
                <a:spcPts val="0"/>
              </a:spcAft>
              <a:buClr>
                <a:schemeClr val="dk1"/>
              </a:buClr>
              <a:buSzPct val="34494"/>
              <a:buFont typeface="Arial"/>
              <a:buNone/>
            </a:pPr>
            <a:r>
              <a:rPr i="1" lang="en" sz="3188">
                <a:latin typeface="Open Sans"/>
                <a:ea typeface="Open Sans"/>
                <a:cs typeface="Open Sans"/>
                <a:sym typeface="Open Sans"/>
              </a:rPr>
              <a:t>to all generations, for ever and ever.” </a:t>
            </a:r>
            <a:endParaRPr i="1" sz="3188">
              <a:latin typeface="Open Sans"/>
              <a:ea typeface="Open Sans"/>
              <a:cs typeface="Open Sans"/>
              <a:sym typeface="Open Sans"/>
            </a:endParaRPr>
          </a:p>
          <a:p>
            <a:pPr indent="0" lvl="0" marL="0" rtl="0" algn="ctr">
              <a:lnSpc>
                <a:spcPct val="115000"/>
              </a:lnSpc>
              <a:spcBef>
                <a:spcPts val="0"/>
              </a:spcBef>
              <a:spcAft>
                <a:spcPts val="0"/>
              </a:spcAft>
              <a:buClr>
                <a:schemeClr val="dk1"/>
              </a:buClr>
              <a:buSzPct val="41772"/>
              <a:buFont typeface="Arial"/>
              <a:buNone/>
            </a:pPr>
            <a:r>
              <a:rPr lang="en" sz="2633">
                <a:latin typeface="Open Sans"/>
                <a:ea typeface="Open Sans"/>
                <a:cs typeface="Open Sans"/>
                <a:sym typeface="Open Sans"/>
              </a:rPr>
              <a:t>(Romans 3:20-21)</a:t>
            </a:r>
            <a:endParaRPr sz="2633">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92"/>
          <p:cNvSpPr txBox="1"/>
          <p:nvPr>
            <p:ph type="title"/>
          </p:nvPr>
        </p:nvSpPr>
        <p:spPr>
          <a:xfrm>
            <a:off x="567575" y="409900"/>
            <a:ext cx="6810600" cy="5571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lt1"/>
              </a:buClr>
              <a:buSzPct val="59852"/>
              <a:buFont typeface="Calibri"/>
              <a:buNone/>
            </a:pPr>
            <a:r>
              <a:t/>
            </a:r>
            <a:endParaRPr sz="4511">
              <a:latin typeface="Open Sans"/>
              <a:ea typeface="Open Sans"/>
              <a:cs typeface="Open Sans"/>
              <a:sym typeface="Open Sans"/>
            </a:endParaRPr>
          </a:p>
          <a:p>
            <a:pPr indent="0" lvl="0" marL="0" rtl="0" algn="l">
              <a:lnSpc>
                <a:spcPct val="115000"/>
              </a:lnSpc>
              <a:spcBef>
                <a:spcPts val="0"/>
              </a:spcBef>
              <a:spcAft>
                <a:spcPts val="0"/>
              </a:spcAft>
              <a:buNone/>
            </a:pPr>
            <a:r>
              <a:t/>
            </a:r>
            <a:endParaRPr sz="1444">
              <a:latin typeface="Open Sans"/>
              <a:ea typeface="Open Sans"/>
              <a:cs typeface="Open Sans"/>
              <a:sym typeface="Open Sans"/>
            </a:endParaRPr>
          </a:p>
          <a:p>
            <a:pPr indent="0" lvl="0" marL="0" rtl="0" algn="ctr">
              <a:spcBef>
                <a:spcPts val="0"/>
              </a:spcBef>
              <a:spcAft>
                <a:spcPts val="0"/>
              </a:spcAft>
              <a:buNone/>
            </a:pPr>
            <a:r>
              <a:t/>
            </a:r>
            <a:endParaRPr sz="3622">
              <a:latin typeface="Open Sans"/>
              <a:ea typeface="Open Sans"/>
              <a:cs typeface="Open Sans"/>
              <a:sym typeface="Open Sans"/>
            </a:endParaRPr>
          </a:p>
          <a:p>
            <a:pPr indent="0" lvl="0" marL="0" rtl="0" algn="l">
              <a:spcBef>
                <a:spcPts val="0"/>
              </a:spcBef>
              <a:spcAft>
                <a:spcPts val="0"/>
              </a:spcAft>
              <a:buNone/>
            </a:pPr>
            <a:r>
              <a:rPr lang="en" sz="3622">
                <a:latin typeface="Open Sans"/>
                <a:ea typeface="Open Sans"/>
                <a:cs typeface="Open Sans"/>
                <a:sym typeface="Open Sans"/>
              </a:rPr>
              <a:t>NEXT STEPS FOR THIS COMMITTEE</a:t>
            </a:r>
            <a:endParaRPr sz="1444">
              <a:latin typeface="Open Sans"/>
              <a:ea typeface="Open Sans"/>
              <a:cs typeface="Open Sans"/>
              <a:sym typeface="Open Sans"/>
            </a:endParaRPr>
          </a:p>
          <a:p>
            <a:pPr indent="0" lvl="0" marL="457200" rtl="0" algn="l">
              <a:lnSpc>
                <a:spcPct val="115000"/>
              </a:lnSpc>
              <a:spcBef>
                <a:spcPts val="0"/>
              </a:spcBef>
              <a:spcAft>
                <a:spcPts val="0"/>
              </a:spcAft>
              <a:buNone/>
            </a:pPr>
            <a:r>
              <a:t/>
            </a:r>
            <a:endParaRPr sz="2555">
              <a:solidFill>
                <a:schemeClr val="lt1"/>
              </a:solidFill>
            </a:endParaRPr>
          </a:p>
          <a:p>
            <a:pPr indent="0" lvl="0" marL="0" rtl="0" algn="ctr">
              <a:lnSpc>
                <a:spcPct val="100000"/>
              </a:lnSpc>
              <a:spcBef>
                <a:spcPts val="0"/>
              </a:spcBef>
              <a:spcAft>
                <a:spcPts val="0"/>
              </a:spcAft>
              <a:buClr>
                <a:schemeClr val="lt1"/>
              </a:buClr>
              <a:buSzPct val="100000"/>
              <a:buFont typeface="Calibri"/>
              <a:buNone/>
            </a:pPr>
            <a:r>
              <a:t/>
            </a:r>
            <a:endParaRPr/>
          </a:p>
          <a:p>
            <a:pPr indent="0" lvl="0" marL="0" rtl="0" algn="l">
              <a:lnSpc>
                <a:spcPct val="100000"/>
              </a:lnSpc>
              <a:spcBef>
                <a:spcPts val="0"/>
              </a:spcBef>
              <a:spcAft>
                <a:spcPts val="0"/>
              </a:spcAft>
              <a:buClr>
                <a:schemeClr val="lt1"/>
              </a:buClr>
              <a:buSzPct val="100000"/>
              <a:buFont typeface="Calibri"/>
              <a:buNone/>
            </a:pPr>
            <a:r>
              <a:t/>
            </a:r>
            <a:endParaRPr/>
          </a:p>
        </p:txBody>
      </p:sp>
      <p:sp>
        <p:nvSpPr>
          <p:cNvPr id="743" name="Google Shape;743;p92"/>
          <p:cNvSpPr txBox="1"/>
          <p:nvPr>
            <p:ph idx="1" type="body"/>
          </p:nvPr>
        </p:nvSpPr>
        <p:spPr>
          <a:xfrm>
            <a:off x="567575" y="1324300"/>
            <a:ext cx="8325000" cy="3050700"/>
          </a:xfrm>
          <a:prstGeom prst="rect">
            <a:avLst/>
          </a:prstGeom>
        </p:spPr>
        <p:txBody>
          <a:bodyPr anchorCtr="0" anchor="ctr" bIns="34275" lIns="68575" spcFirstLastPara="1" rIns="68575" wrap="square" tIns="34275">
            <a:noAutofit/>
          </a:bodyPr>
          <a:lstStyle/>
          <a:p>
            <a:pPr indent="-345721" lvl="0" marL="457200" rtl="0" algn="l">
              <a:lnSpc>
                <a:spcPct val="150000"/>
              </a:lnSpc>
              <a:spcBef>
                <a:spcPts val="0"/>
              </a:spcBef>
              <a:spcAft>
                <a:spcPts val="0"/>
              </a:spcAft>
              <a:buSzPts val="1844"/>
              <a:buFont typeface="Open Sans"/>
              <a:buChar char="•"/>
            </a:pPr>
            <a:r>
              <a:rPr lang="en" sz="1844">
                <a:latin typeface="Open Sans"/>
                <a:ea typeface="Open Sans"/>
                <a:cs typeface="Open Sans"/>
                <a:sym typeface="Open Sans"/>
              </a:rPr>
              <a:t>Continue to </a:t>
            </a:r>
            <a:r>
              <a:rPr lang="en" sz="1844">
                <a:latin typeface="Open Sans"/>
                <a:ea typeface="Open Sans"/>
                <a:cs typeface="Open Sans"/>
                <a:sym typeface="Open Sans"/>
              </a:rPr>
              <a:t>analyze data and feedback</a:t>
            </a:r>
            <a:endParaRPr sz="1844">
              <a:latin typeface="Open Sans"/>
              <a:ea typeface="Open Sans"/>
              <a:cs typeface="Open Sans"/>
              <a:sym typeface="Open Sans"/>
            </a:endParaRPr>
          </a:p>
          <a:p>
            <a:pPr indent="-345721" lvl="0" marL="457200" rtl="0" algn="l">
              <a:lnSpc>
                <a:spcPct val="150000"/>
              </a:lnSpc>
              <a:spcBef>
                <a:spcPts val="0"/>
              </a:spcBef>
              <a:spcAft>
                <a:spcPts val="0"/>
              </a:spcAft>
              <a:buSzPts val="1844"/>
              <a:buFont typeface="Open Sans"/>
              <a:buChar char="•"/>
            </a:pPr>
            <a:r>
              <a:rPr lang="en" sz="1844">
                <a:latin typeface="Open Sans"/>
                <a:ea typeface="Open Sans"/>
                <a:cs typeface="Open Sans"/>
                <a:sym typeface="Open Sans"/>
              </a:rPr>
              <a:t>Focus on feedback and areas brought forward for greater attention</a:t>
            </a:r>
            <a:endParaRPr sz="1844">
              <a:latin typeface="Open Sans"/>
              <a:ea typeface="Open Sans"/>
              <a:cs typeface="Open Sans"/>
              <a:sym typeface="Open Sans"/>
            </a:endParaRPr>
          </a:p>
          <a:p>
            <a:pPr indent="-345721" lvl="0" marL="457200" rtl="0" algn="l">
              <a:lnSpc>
                <a:spcPct val="150000"/>
              </a:lnSpc>
              <a:spcBef>
                <a:spcPts val="0"/>
              </a:spcBef>
              <a:spcAft>
                <a:spcPts val="0"/>
              </a:spcAft>
              <a:buSzPts val="1844"/>
              <a:buFont typeface="Open Sans"/>
              <a:buChar char="•"/>
            </a:pPr>
            <a:r>
              <a:rPr lang="en" sz="1844">
                <a:latin typeface="Open Sans"/>
                <a:ea typeface="Open Sans"/>
                <a:cs typeface="Open Sans"/>
                <a:sym typeface="Open Sans"/>
              </a:rPr>
              <a:t>Consider models for further collaboration and possible reunification </a:t>
            </a:r>
            <a:endParaRPr sz="1844">
              <a:latin typeface="Open Sans"/>
              <a:ea typeface="Open Sans"/>
              <a:cs typeface="Open Sans"/>
              <a:sym typeface="Open Sans"/>
            </a:endParaRPr>
          </a:p>
          <a:p>
            <a:pPr indent="-345721" lvl="0" marL="457200" rtl="0" algn="l">
              <a:lnSpc>
                <a:spcPct val="150000"/>
              </a:lnSpc>
              <a:spcBef>
                <a:spcPts val="0"/>
              </a:spcBef>
              <a:spcAft>
                <a:spcPts val="0"/>
              </a:spcAft>
              <a:buSzPts val="1844"/>
              <a:buFont typeface="Open Sans"/>
              <a:buChar char="•"/>
            </a:pPr>
            <a:r>
              <a:rPr lang="en" sz="1844">
                <a:latin typeface="Open Sans"/>
                <a:ea typeface="Open Sans"/>
                <a:cs typeface="Open Sans"/>
                <a:sym typeface="Open Sans"/>
              </a:rPr>
              <a:t>Remain in conversation with other dioceses in discernment </a:t>
            </a:r>
            <a:endParaRPr sz="1844">
              <a:latin typeface="Open Sans"/>
              <a:ea typeface="Open Sans"/>
              <a:cs typeface="Open Sans"/>
              <a:sym typeface="Open Sans"/>
            </a:endParaRPr>
          </a:p>
          <a:p>
            <a:pPr indent="-345721" lvl="0" marL="457200" rtl="0" algn="l">
              <a:lnSpc>
                <a:spcPct val="150000"/>
              </a:lnSpc>
              <a:spcBef>
                <a:spcPts val="0"/>
              </a:spcBef>
              <a:spcAft>
                <a:spcPts val="0"/>
              </a:spcAft>
              <a:buSzPts val="1844"/>
              <a:buFont typeface="Open Sans"/>
              <a:buChar char="•"/>
            </a:pPr>
            <a:r>
              <a:rPr lang="en" sz="1844">
                <a:latin typeface="Open Sans"/>
                <a:ea typeface="Open Sans"/>
                <a:cs typeface="Open Sans"/>
                <a:sym typeface="Open Sans"/>
              </a:rPr>
              <a:t>Continue to engage and seek input from across our dioceses </a:t>
            </a:r>
            <a:endParaRPr sz="1844">
              <a:latin typeface="Open Sans"/>
              <a:ea typeface="Open Sans"/>
              <a:cs typeface="Open Sans"/>
              <a:sym typeface="Open Sans"/>
            </a:endParaRPr>
          </a:p>
          <a:p>
            <a:pPr indent="-345721" lvl="0" marL="457200" rtl="0" algn="l">
              <a:lnSpc>
                <a:spcPct val="150000"/>
              </a:lnSpc>
              <a:spcBef>
                <a:spcPts val="0"/>
              </a:spcBef>
              <a:spcAft>
                <a:spcPts val="0"/>
              </a:spcAft>
              <a:buSzPts val="1844"/>
              <a:buFont typeface="Open Sans"/>
              <a:buChar char="•"/>
            </a:pPr>
            <a:r>
              <a:rPr lang="en" sz="1844">
                <a:latin typeface="Open Sans"/>
                <a:ea typeface="Open Sans"/>
                <a:cs typeface="Open Sans"/>
                <a:sym typeface="Open Sans"/>
              </a:rPr>
              <a:t>Prepare recommendations for the 2024 Diocesan Conventions</a:t>
            </a:r>
            <a:endParaRPr sz="1844">
              <a:latin typeface="Open Sans"/>
              <a:ea typeface="Open Sans"/>
              <a:cs typeface="Open Sans"/>
              <a:sym typeface="Open Sans"/>
            </a:endParaRPr>
          </a:p>
          <a:p>
            <a:pPr indent="0" lvl="0" marL="0" rtl="0" algn="l">
              <a:lnSpc>
                <a:spcPct val="150000"/>
              </a:lnSpc>
              <a:spcBef>
                <a:spcPts val="0"/>
              </a:spcBef>
              <a:spcAft>
                <a:spcPts val="0"/>
              </a:spcAft>
              <a:buNone/>
            </a:pPr>
            <a:r>
              <a:t/>
            </a:r>
            <a:endParaRPr sz="18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93"/>
          <p:cNvSpPr txBox="1"/>
          <p:nvPr>
            <p:ph type="title"/>
          </p:nvPr>
        </p:nvSpPr>
        <p:spPr>
          <a:xfrm>
            <a:off x="484875" y="84075"/>
            <a:ext cx="8174400" cy="46983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lt1"/>
              </a:buClr>
              <a:buSzPts val="2700"/>
              <a:buFont typeface="Calibri"/>
              <a:buNone/>
            </a:pPr>
            <a:r>
              <a:rPr lang="en" sz="3388">
                <a:latin typeface="Arial"/>
                <a:ea typeface="Arial"/>
                <a:cs typeface="Arial"/>
                <a:sym typeface="Arial"/>
              </a:rPr>
              <a:t>2023 </a:t>
            </a:r>
            <a:r>
              <a:rPr lang="en" sz="3388">
                <a:latin typeface="Arial"/>
                <a:ea typeface="Arial"/>
                <a:cs typeface="Arial"/>
                <a:sym typeface="Arial"/>
              </a:rPr>
              <a:t>RESOLUTION</a:t>
            </a:r>
            <a:endParaRPr sz="2500"/>
          </a:p>
          <a:p>
            <a:pPr indent="0" lvl="0" marL="0" rtl="0" algn="l">
              <a:lnSpc>
                <a:spcPct val="115000"/>
              </a:lnSpc>
              <a:spcBef>
                <a:spcPts val="0"/>
              </a:spcBef>
              <a:spcAft>
                <a:spcPts val="0"/>
              </a:spcAft>
              <a:buClr>
                <a:schemeClr val="dk1"/>
              </a:buClr>
              <a:buSzPts val="1100"/>
              <a:buFont typeface="Arial"/>
              <a:buNone/>
            </a:pPr>
            <a:r>
              <a:t/>
            </a:r>
            <a:endParaRPr sz="1344">
              <a:latin typeface="Arial"/>
              <a:ea typeface="Arial"/>
              <a:cs typeface="Arial"/>
              <a:sym typeface="Arial"/>
            </a:endParaRPr>
          </a:p>
          <a:p>
            <a:pPr indent="-326671" lvl="0" marL="457200" rtl="0" algn="l">
              <a:lnSpc>
                <a:spcPct val="115000"/>
              </a:lnSpc>
              <a:spcBef>
                <a:spcPts val="900"/>
              </a:spcBef>
              <a:spcAft>
                <a:spcPts val="0"/>
              </a:spcAft>
              <a:buSzPts val="1544"/>
              <a:buFont typeface="Open Sans"/>
              <a:buChar char="●"/>
            </a:pPr>
            <a:r>
              <a:rPr lang="en" sz="1644">
                <a:latin typeface="Open Sans"/>
                <a:ea typeface="Open Sans"/>
                <a:cs typeface="Open Sans"/>
                <a:sym typeface="Open Sans"/>
              </a:rPr>
              <a:t>E</a:t>
            </a:r>
            <a:r>
              <a:rPr lang="en" sz="1755">
                <a:latin typeface="Open Sans"/>
                <a:ea typeface="Open Sans"/>
                <a:cs typeface="Open Sans"/>
                <a:sym typeface="Open Sans"/>
              </a:rPr>
              <a:t>xtends the period of intentional exploration of the future reunification </a:t>
            </a:r>
            <a:endParaRPr sz="1755">
              <a:latin typeface="Open Sans"/>
              <a:ea typeface="Open Sans"/>
              <a:cs typeface="Open Sans"/>
              <a:sym typeface="Open Sans"/>
            </a:endParaRPr>
          </a:p>
          <a:p>
            <a:pPr indent="-340078" lvl="0" marL="457200" rtl="0" algn="l">
              <a:lnSpc>
                <a:spcPct val="115000"/>
              </a:lnSpc>
              <a:spcBef>
                <a:spcPts val="0"/>
              </a:spcBef>
              <a:spcAft>
                <a:spcPts val="0"/>
              </a:spcAft>
              <a:buSzPts val="1756"/>
              <a:buFont typeface="Open Sans"/>
              <a:buChar char="●"/>
            </a:pPr>
            <a:r>
              <a:rPr lang="en" sz="1755">
                <a:latin typeface="Open Sans"/>
                <a:ea typeface="Open Sans"/>
                <a:cs typeface="Open Sans"/>
                <a:sym typeface="Open Sans"/>
              </a:rPr>
              <a:t>Continues the work of the appointed Reunification Discernment Committee as charged</a:t>
            </a:r>
            <a:endParaRPr sz="1755">
              <a:latin typeface="Open Sans"/>
              <a:ea typeface="Open Sans"/>
              <a:cs typeface="Open Sans"/>
              <a:sym typeface="Open Sans"/>
            </a:endParaRPr>
          </a:p>
          <a:p>
            <a:pPr indent="-340078" lvl="0" marL="457200" rtl="0" algn="l">
              <a:lnSpc>
                <a:spcPct val="115000"/>
              </a:lnSpc>
              <a:spcBef>
                <a:spcPts val="0"/>
              </a:spcBef>
              <a:spcAft>
                <a:spcPts val="0"/>
              </a:spcAft>
              <a:buSzPts val="1756"/>
              <a:buFont typeface="Open Sans"/>
              <a:buChar char="●"/>
            </a:pPr>
            <a:r>
              <a:rPr lang="en" sz="1755">
                <a:latin typeface="Open Sans"/>
                <a:ea typeface="Open Sans"/>
                <a:cs typeface="Open Sans"/>
                <a:sym typeface="Open Sans"/>
              </a:rPr>
              <a:t>Authorizes the bishops to continue engagement of the consultant</a:t>
            </a:r>
            <a:endParaRPr sz="1755">
              <a:latin typeface="Open Sans"/>
              <a:ea typeface="Open Sans"/>
              <a:cs typeface="Open Sans"/>
              <a:sym typeface="Open Sans"/>
            </a:endParaRPr>
          </a:p>
          <a:p>
            <a:pPr indent="-340078" lvl="0" marL="457200" rtl="0" algn="l">
              <a:lnSpc>
                <a:spcPct val="115000"/>
              </a:lnSpc>
              <a:spcBef>
                <a:spcPts val="0"/>
              </a:spcBef>
              <a:spcAft>
                <a:spcPts val="0"/>
              </a:spcAft>
              <a:buSzPts val="1756"/>
              <a:buFont typeface="Open Sans"/>
              <a:buChar char="●"/>
            </a:pPr>
            <a:r>
              <a:rPr lang="en" sz="1755">
                <a:latin typeface="Open Sans"/>
                <a:ea typeface="Open Sans"/>
                <a:cs typeface="Open Sans"/>
                <a:sym typeface="Open Sans"/>
              </a:rPr>
              <a:t>Includes both diocese contributing an equal amount to the process, with neither contributing more than $25,000 between the 2023 &amp; 2024 Diocesan Conventions</a:t>
            </a:r>
            <a:endParaRPr sz="1755">
              <a:latin typeface="Open Sans"/>
              <a:ea typeface="Open Sans"/>
              <a:cs typeface="Open Sans"/>
              <a:sym typeface="Open Sans"/>
            </a:endParaRPr>
          </a:p>
          <a:p>
            <a:pPr indent="-340078" lvl="0" marL="457200" rtl="0" algn="l">
              <a:lnSpc>
                <a:spcPct val="115000"/>
              </a:lnSpc>
              <a:spcBef>
                <a:spcPts val="0"/>
              </a:spcBef>
              <a:spcAft>
                <a:spcPts val="0"/>
              </a:spcAft>
              <a:buSzPts val="1756"/>
              <a:buFont typeface="Open Sans"/>
              <a:buChar char="●"/>
            </a:pPr>
            <a:r>
              <a:rPr lang="en" sz="1755">
                <a:latin typeface="Open Sans"/>
                <a:ea typeface="Open Sans"/>
                <a:cs typeface="Open Sans"/>
                <a:sym typeface="Open Sans"/>
              </a:rPr>
              <a:t>Continues the Committee’s charge to report its findings quarterly to each Standing Committee, to seek input from and address questions raised by members of both dioceses, and to prepare recommendations regarding reunification to be made at Conventions in Fall 2024</a:t>
            </a:r>
            <a:endParaRPr sz="3355">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94"/>
          <p:cNvSpPr txBox="1"/>
          <p:nvPr>
            <p:ph type="title"/>
          </p:nvPr>
        </p:nvSpPr>
        <p:spPr>
          <a:xfrm>
            <a:off x="322800" y="733350"/>
            <a:ext cx="8498400" cy="36768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lt1"/>
              </a:buClr>
              <a:buSzPct val="100000"/>
              <a:buFont typeface="Calibri"/>
              <a:buNone/>
            </a:pPr>
            <a:r>
              <a:t/>
            </a:r>
            <a:endParaRPr/>
          </a:p>
          <a:p>
            <a:pPr indent="0" lvl="0" marL="0" rtl="0" algn="ctr">
              <a:lnSpc>
                <a:spcPct val="100000"/>
              </a:lnSpc>
              <a:spcBef>
                <a:spcPts val="0"/>
              </a:spcBef>
              <a:spcAft>
                <a:spcPts val="0"/>
              </a:spcAft>
              <a:buClr>
                <a:schemeClr val="lt1"/>
              </a:buClr>
              <a:buSzPct val="100000"/>
              <a:buFont typeface="Calibri"/>
              <a:buNone/>
            </a:pPr>
            <a:r>
              <a:t/>
            </a:r>
            <a:endParaRPr/>
          </a:p>
          <a:p>
            <a:pPr indent="0" lvl="0" marL="0" rtl="0" algn="ctr">
              <a:lnSpc>
                <a:spcPct val="100000"/>
              </a:lnSpc>
              <a:spcBef>
                <a:spcPts val="0"/>
              </a:spcBef>
              <a:spcAft>
                <a:spcPts val="0"/>
              </a:spcAft>
              <a:buClr>
                <a:schemeClr val="lt1"/>
              </a:buClr>
              <a:buSzPct val="100000"/>
              <a:buFont typeface="Calibri"/>
              <a:buNone/>
            </a:pPr>
            <a:r>
              <a:t/>
            </a:r>
            <a:endParaRPr/>
          </a:p>
          <a:p>
            <a:pPr indent="0" lvl="0" marL="0" rtl="0" algn="l">
              <a:lnSpc>
                <a:spcPct val="100000"/>
              </a:lnSpc>
              <a:spcBef>
                <a:spcPts val="0"/>
              </a:spcBef>
              <a:spcAft>
                <a:spcPts val="0"/>
              </a:spcAft>
              <a:buClr>
                <a:schemeClr val="lt1"/>
              </a:buClr>
              <a:buSzPct val="57446"/>
              <a:buFont typeface="Calibri"/>
              <a:buNone/>
            </a:pPr>
            <a:r>
              <a:rPr lang="en" sz="4700"/>
              <a:t>  </a:t>
            </a:r>
            <a:r>
              <a:rPr lang="en" sz="4255">
                <a:latin typeface="Open Sans"/>
                <a:ea typeface="Open Sans"/>
                <a:cs typeface="Open Sans"/>
                <a:sym typeface="Open Sans"/>
              </a:rPr>
              <a:t>TABLE QUESTIONS</a:t>
            </a:r>
            <a:endParaRPr sz="4255">
              <a:latin typeface="Open Sans"/>
              <a:ea typeface="Open Sans"/>
              <a:cs typeface="Open Sans"/>
              <a:sym typeface="Open Sans"/>
            </a:endParaRPr>
          </a:p>
          <a:p>
            <a:pPr indent="0" lvl="0" marL="0" rtl="0" algn="ctr">
              <a:lnSpc>
                <a:spcPct val="100000"/>
              </a:lnSpc>
              <a:spcBef>
                <a:spcPts val="0"/>
              </a:spcBef>
              <a:spcAft>
                <a:spcPts val="0"/>
              </a:spcAft>
              <a:buClr>
                <a:schemeClr val="lt1"/>
              </a:buClr>
              <a:buSzPct val="119704"/>
              <a:buFont typeface="Calibri"/>
              <a:buNone/>
            </a:pPr>
            <a:r>
              <a:t/>
            </a:r>
            <a:endParaRPr sz="2255">
              <a:latin typeface="Open Sans"/>
              <a:ea typeface="Open Sans"/>
              <a:cs typeface="Open Sans"/>
              <a:sym typeface="Open Sans"/>
            </a:endParaRPr>
          </a:p>
          <a:p>
            <a:pPr indent="-400050" lvl="0" marL="914400" rtl="0" algn="l">
              <a:lnSpc>
                <a:spcPct val="115000"/>
              </a:lnSpc>
              <a:spcBef>
                <a:spcPts val="0"/>
              </a:spcBef>
              <a:spcAft>
                <a:spcPts val="0"/>
              </a:spcAft>
              <a:buSzPct val="100000"/>
              <a:buFont typeface="Open Sans"/>
              <a:buChar char="●"/>
            </a:pPr>
            <a:r>
              <a:rPr lang="en" sz="3000">
                <a:latin typeface="Open Sans"/>
                <a:ea typeface="Open Sans"/>
                <a:cs typeface="Open Sans"/>
                <a:sym typeface="Open Sans"/>
              </a:rPr>
              <a:t>What are your reactions to this presentation?</a:t>
            </a:r>
            <a:endParaRPr sz="3000">
              <a:latin typeface="Open Sans"/>
              <a:ea typeface="Open Sans"/>
              <a:cs typeface="Open Sans"/>
              <a:sym typeface="Open Sans"/>
            </a:endParaRPr>
          </a:p>
          <a:p>
            <a:pPr indent="-400050" lvl="0" marL="914400" rtl="0" algn="l">
              <a:lnSpc>
                <a:spcPct val="115000"/>
              </a:lnSpc>
              <a:spcBef>
                <a:spcPts val="0"/>
              </a:spcBef>
              <a:spcAft>
                <a:spcPts val="0"/>
              </a:spcAft>
              <a:buSzPct val="100000"/>
              <a:buFont typeface="Open Sans"/>
              <a:buChar char="●"/>
            </a:pPr>
            <a:r>
              <a:rPr lang="en" sz="3000">
                <a:latin typeface="Open Sans"/>
                <a:ea typeface="Open Sans"/>
                <a:cs typeface="Open Sans"/>
                <a:sym typeface="Open Sans"/>
              </a:rPr>
              <a:t>What positive outcomes do you see as a result of this shared discernment process?</a:t>
            </a:r>
            <a:endParaRPr sz="3000">
              <a:latin typeface="Open Sans"/>
              <a:ea typeface="Open Sans"/>
              <a:cs typeface="Open Sans"/>
              <a:sym typeface="Open Sans"/>
            </a:endParaRPr>
          </a:p>
          <a:p>
            <a:pPr indent="-400050" lvl="0" marL="914400" rtl="0" algn="l">
              <a:lnSpc>
                <a:spcPct val="115000"/>
              </a:lnSpc>
              <a:spcBef>
                <a:spcPts val="0"/>
              </a:spcBef>
              <a:spcAft>
                <a:spcPts val="0"/>
              </a:spcAft>
              <a:buSzPct val="100000"/>
              <a:buFont typeface="Open Sans"/>
              <a:buChar char="●"/>
            </a:pPr>
            <a:r>
              <a:rPr lang="en" sz="3000">
                <a:latin typeface="Open Sans"/>
                <a:ea typeface="Open Sans"/>
                <a:cs typeface="Open Sans"/>
                <a:sym typeface="Open Sans"/>
              </a:rPr>
              <a:t>What would you like this Committee to explore as they continue? </a:t>
            </a:r>
            <a:endParaRPr sz="3000">
              <a:latin typeface="Open Sans"/>
              <a:ea typeface="Open Sans"/>
              <a:cs typeface="Open Sans"/>
              <a:sym typeface="Open Sans"/>
            </a:endParaRPr>
          </a:p>
          <a:p>
            <a:pPr indent="0" lvl="0" marL="0" rtl="0" algn="l">
              <a:lnSpc>
                <a:spcPct val="115000"/>
              </a:lnSpc>
              <a:spcBef>
                <a:spcPts val="0"/>
              </a:spcBef>
              <a:spcAft>
                <a:spcPts val="0"/>
              </a:spcAft>
              <a:buClr>
                <a:schemeClr val="dk1"/>
              </a:buClr>
              <a:buSzPct val="45000"/>
              <a:buFont typeface="Arial"/>
              <a:buNone/>
            </a:pPr>
            <a:r>
              <a:t/>
            </a:r>
            <a:endParaRPr sz="2444"/>
          </a:p>
          <a:p>
            <a:pPr indent="0" lvl="0" marL="0" rtl="0" algn="ctr">
              <a:lnSpc>
                <a:spcPct val="100000"/>
              </a:lnSpc>
              <a:spcBef>
                <a:spcPts val="0"/>
              </a:spcBef>
              <a:spcAft>
                <a:spcPts val="0"/>
              </a:spcAft>
              <a:buClr>
                <a:schemeClr val="lt1"/>
              </a:buClr>
              <a:buSzPct val="66758"/>
              <a:buFont typeface="Calibri"/>
              <a:buNone/>
            </a:pPr>
            <a:r>
              <a:t/>
            </a:r>
            <a:endParaRPr sz="4044"/>
          </a:p>
          <a:p>
            <a:pPr indent="0" lvl="0" marL="0" rtl="0" algn="ctr">
              <a:lnSpc>
                <a:spcPct val="100000"/>
              </a:lnSpc>
              <a:spcBef>
                <a:spcPts val="0"/>
              </a:spcBef>
              <a:spcAft>
                <a:spcPts val="0"/>
              </a:spcAft>
              <a:buClr>
                <a:schemeClr val="lt1"/>
              </a:buClr>
              <a:buSzPct val="100000"/>
              <a:buFont typeface="Calibri"/>
              <a:buNone/>
            </a:pPr>
            <a:r>
              <a:t/>
            </a:r>
            <a:endParaRPr/>
          </a:p>
          <a:p>
            <a:pPr indent="0" lvl="0" marL="0" rtl="0" algn="l">
              <a:lnSpc>
                <a:spcPct val="100000"/>
              </a:lnSpc>
              <a:spcBef>
                <a:spcPts val="0"/>
              </a:spcBef>
              <a:spcAft>
                <a:spcPts val="0"/>
              </a:spcAft>
              <a:buClr>
                <a:schemeClr val="lt1"/>
              </a:buClr>
              <a:buSzPct val="100000"/>
              <a:buFont typeface="Calibri"/>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pic>
        <p:nvPicPr>
          <p:cNvPr descr="A logo with a flame in the middle&#10;&#10;Description automatically generated" id="761" name="Google Shape;761;p95"/>
          <p:cNvPicPr preferRelativeResize="0"/>
          <p:nvPr/>
        </p:nvPicPr>
        <p:blipFill rotWithShape="1">
          <a:blip r:embed="rId3">
            <a:alphaModFix/>
          </a:blip>
          <a:srcRect b="0" l="0" r="0" t="970"/>
          <a:stretch/>
        </p:blipFill>
        <p:spPr>
          <a:xfrm>
            <a:off x="2218513" y="292075"/>
            <a:ext cx="4706977" cy="46501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3" name="Shape 433"/>
        <p:cNvGrpSpPr/>
        <p:nvPr/>
      </p:nvGrpSpPr>
      <p:grpSpPr>
        <a:xfrm>
          <a:off x="0" y="0"/>
          <a:ext cx="0" cy="0"/>
          <a:chOff x="0" y="0"/>
          <a:chExt cx="0" cy="0"/>
        </a:xfrm>
      </p:grpSpPr>
      <p:sp>
        <p:nvSpPr>
          <p:cNvPr id="434" name="Google Shape;434;p53"/>
          <p:cNvSpPr txBox="1"/>
          <p:nvPr>
            <p:ph type="title"/>
          </p:nvPr>
        </p:nvSpPr>
        <p:spPr>
          <a:xfrm>
            <a:off x="532913" y="647700"/>
            <a:ext cx="5698800" cy="8193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lt1"/>
              </a:buClr>
              <a:buSzPts val="2430"/>
              <a:buFont typeface="Calibri"/>
              <a:buNone/>
            </a:pPr>
            <a:r>
              <a:rPr lang="en" sz="3030"/>
              <a:t>THREE POSSIBLE OUTCOMES	of this DISCERNMENT</a:t>
            </a:r>
            <a:endParaRPr sz="3130"/>
          </a:p>
        </p:txBody>
      </p:sp>
      <p:grpSp>
        <p:nvGrpSpPr>
          <p:cNvPr id="435" name="Google Shape;435;p53"/>
          <p:cNvGrpSpPr/>
          <p:nvPr/>
        </p:nvGrpSpPr>
        <p:grpSpPr>
          <a:xfrm>
            <a:off x="744090" y="2192299"/>
            <a:ext cx="7138992" cy="1763601"/>
            <a:chOff x="306320" y="516665"/>
            <a:chExt cx="9518656" cy="2351468"/>
          </a:xfrm>
        </p:grpSpPr>
        <p:sp>
          <p:nvSpPr>
            <p:cNvPr id="436" name="Google Shape;436;p53"/>
            <p:cNvSpPr/>
            <p:nvPr/>
          </p:nvSpPr>
          <p:spPr>
            <a:xfrm>
              <a:off x="1087713" y="516665"/>
              <a:ext cx="1278600" cy="1278600"/>
            </a:xfrm>
            <a:prstGeom prst="rect">
              <a:avLst/>
            </a:prstGeom>
            <a:blipFill rotWithShape="1">
              <a:blip r:embed="rId4">
                <a:alphaModFix/>
              </a:blip>
              <a:stretch>
                <a:fillRect b="0" l="-14999" r="-14999"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7" name="Google Shape;437;p53"/>
            <p:cNvSpPr/>
            <p:nvPr/>
          </p:nvSpPr>
          <p:spPr>
            <a:xfrm>
              <a:off x="306320" y="2148133"/>
              <a:ext cx="2841300" cy="7200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8" name="Google Shape;438;p53"/>
            <p:cNvSpPr txBox="1"/>
            <p:nvPr/>
          </p:nvSpPr>
          <p:spPr>
            <a:xfrm>
              <a:off x="306320" y="2148133"/>
              <a:ext cx="28413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1900"/>
                <a:buFont typeface="Calibri"/>
                <a:buNone/>
              </a:pPr>
              <a:r>
                <a:rPr b="0" i="0" lang="en" sz="1900" u="none" cap="none" strike="noStrike">
                  <a:solidFill>
                    <a:schemeClr val="lt1"/>
                  </a:solidFill>
                  <a:latin typeface="Calibri"/>
                  <a:ea typeface="Calibri"/>
                  <a:cs typeface="Calibri"/>
                  <a:sym typeface="Calibri"/>
                </a:rPr>
                <a:t>We stay independent</a:t>
              </a:r>
              <a:endParaRPr b="0" i="0" sz="1100" u="none" cap="none" strike="noStrike">
                <a:solidFill>
                  <a:srgbClr val="000000"/>
                </a:solidFill>
                <a:latin typeface="Arial"/>
                <a:ea typeface="Arial"/>
                <a:cs typeface="Arial"/>
                <a:sym typeface="Arial"/>
              </a:endParaRPr>
            </a:p>
          </p:txBody>
        </p:sp>
        <p:sp>
          <p:nvSpPr>
            <p:cNvPr id="439" name="Google Shape;439;p53"/>
            <p:cNvSpPr/>
            <p:nvPr/>
          </p:nvSpPr>
          <p:spPr>
            <a:xfrm>
              <a:off x="4426391" y="516665"/>
              <a:ext cx="1278600" cy="1278600"/>
            </a:xfrm>
            <a:prstGeom prst="rect">
              <a:avLst/>
            </a:prstGeom>
            <a:blipFill rotWithShape="1">
              <a:blip r:embed="rId5">
                <a:alphaModFix/>
              </a:blip>
              <a:stretch>
                <a:fillRect b="0" l="-11999" r="-11989"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0" name="Google Shape;440;p53"/>
            <p:cNvSpPr/>
            <p:nvPr/>
          </p:nvSpPr>
          <p:spPr>
            <a:xfrm>
              <a:off x="3644998" y="2148133"/>
              <a:ext cx="2841300" cy="7200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1" name="Google Shape;441;p53"/>
            <p:cNvSpPr txBox="1"/>
            <p:nvPr/>
          </p:nvSpPr>
          <p:spPr>
            <a:xfrm>
              <a:off x="3644998" y="2148133"/>
              <a:ext cx="28413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1900"/>
                <a:buFont typeface="Calibri"/>
                <a:buNone/>
              </a:pPr>
              <a:r>
                <a:rPr b="0" i="0" lang="en" sz="1900" u="none" cap="none" strike="noStrike">
                  <a:solidFill>
                    <a:schemeClr val="lt1"/>
                  </a:solidFill>
                  <a:latin typeface="Calibri"/>
                  <a:ea typeface="Calibri"/>
                  <a:cs typeface="Calibri"/>
                  <a:sym typeface="Calibri"/>
                </a:rPr>
                <a:t>We collaborate</a:t>
              </a:r>
              <a:r>
                <a:rPr lang="en" sz="1900">
                  <a:solidFill>
                    <a:schemeClr val="lt1"/>
                  </a:solidFill>
                  <a:latin typeface="Calibri"/>
                  <a:ea typeface="Calibri"/>
                  <a:cs typeface="Calibri"/>
                  <a:sym typeface="Calibri"/>
                </a:rPr>
                <a:t> in ministry</a:t>
              </a:r>
              <a:r>
                <a:rPr b="0" i="0" lang="en" sz="1900" u="none" cap="none" strike="noStrike">
                  <a:solidFill>
                    <a:schemeClr val="lt1"/>
                  </a:solidFill>
                  <a:latin typeface="Calibri"/>
                  <a:ea typeface="Calibri"/>
                  <a:cs typeface="Calibri"/>
                  <a:sym typeface="Calibri"/>
                </a:rPr>
                <a:t> &amp; share resources </a:t>
              </a:r>
              <a:endParaRPr b="0" i="0" sz="1100" u="none" cap="none" strike="noStrike">
                <a:solidFill>
                  <a:srgbClr val="000000"/>
                </a:solidFill>
                <a:latin typeface="Arial"/>
                <a:ea typeface="Arial"/>
                <a:cs typeface="Arial"/>
                <a:sym typeface="Arial"/>
              </a:endParaRPr>
            </a:p>
          </p:txBody>
        </p:sp>
        <p:sp>
          <p:nvSpPr>
            <p:cNvPr id="442" name="Google Shape;442;p53"/>
            <p:cNvSpPr/>
            <p:nvPr/>
          </p:nvSpPr>
          <p:spPr>
            <a:xfrm>
              <a:off x="7625441" y="516665"/>
              <a:ext cx="1278600" cy="1278600"/>
            </a:xfrm>
            <a:prstGeom prst="rect">
              <a:avLst/>
            </a:prstGeom>
            <a:blipFill rotWithShape="1">
              <a:blip r:embed="rId6">
                <a:alphaModFix/>
              </a:blip>
              <a:stretch>
                <a:fillRect b="0" l="-6999" r="-6999"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3" name="Google Shape;443;p53"/>
            <p:cNvSpPr/>
            <p:nvPr/>
          </p:nvSpPr>
          <p:spPr>
            <a:xfrm>
              <a:off x="6983676" y="2148133"/>
              <a:ext cx="2841300" cy="7200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4" name="Google Shape;444;p53"/>
            <p:cNvSpPr txBox="1"/>
            <p:nvPr/>
          </p:nvSpPr>
          <p:spPr>
            <a:xfrm>
              <a:off x="6983676" y="2148133"/>
              <a:ext cx="28413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1900"/>
                <a:buFont typeface="Calibri"/>
                <a:buNone/>
              </a:pPr>
              <a:r>
                <a:rPr b="0" i="0" lang="en" sz="1900" u="none" cap="none" strike="noStrike">
                  <a:solidFill>
                    <a:schemeClr val="lt1"/>
                  </a:solidFill>
                  <a:latin typeface="Calibri"/>
                  <a:ea typeface="Calibri"/>
                  <a:cs typeface="Calibri"/>
                  <a:sym typeface="Calibri"/>
                </a:rPr>
                <a:t>We become one</a:t>
              </a:r>
              <a:endParaRPr b="0" i="0" sz="11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9" name="Shape 449"/>
        <p:cNvGrpSpPr/>
        <p:nvPr/>
      </p:nvGrpSpPr>
      <p:grpSpPr>
        <a:xfrm>
          <a:off x="0" y="0"/>
          <a:ext cx="0" cy="0"/>
          <a:chOff x="0" y="0"/>
          <a:chExt cx="0" cy="0"/>
        </a:xfrm>
      </p:grpSpPr>
      <p:sp>
        <p:nvSpPr>
          <p:cNvPr id="450" name="Google Shape;450;p54"/>
          <p:cNvSpPr txBox="1"/>
          <p:nvPr>
            <p:ph type="title"/>
          </p:nvPr>
        </p:nvSpPr>
        <p:spPr>
          <a:xfrm>
            <a:off x="3870325" y="497150"/>
            <a:ext cx="4285800" cy="12093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lt1"/>
              </a:buClr>
              <a:buSzPts val="2430"/>
              <a:buFont typeface="Calibri"/>
              <a:buNone/>
            </a:pPr>
            <a:r>
              <a:rPr lang="en" sz="2630"/>
              <a:t>PRAYERFULLY </a:t>
            </a:r>
            <a:endParaRPr sz="2630"/>
          </a:p>
          <a:p>
            <a:pPr indent="0" lvl="0" marL="0" rtl="0" algn="l">
              <a:lnSpc>
                <a:spcPct val="100000"/>
              </a:lnSpc>
              <a:spcBef>
                <a:spcPts val="0"/>
              </a:spcBef>
              <a:spcAft>
                <a:spcPts val="0"/>
              </a:spcAft>
              <a:buClr>
                <a:schemeClr val="lt1"/>
              </a:buClr>
              <a:buSzPts val="2430"/>
              <a:buFont typeface="Calibri"/>
              <a:buNone/>
            </a:pPr>
            <a:r>
              <a:rPr lang="en" sz="2630"/>
              <a:t>EXPLORE, ANALYZE, </a:t>
            </a:r>
            <a:endParaRPr sz="2630"/>
          </a:p>
          <a:p>
            <a:pPr indent="0" lvl="0" marL="0" rtl="0" algn="l">
              <a:lnSpc>
                <a:spcPct val="100000"/>
              </a:lnSpc>
              <a:spcBef>
                <a:spcPts val="0"/>
              </a:spcBef>
              <a:spcAft>
                <a:spcPts val="0"/>
              </a:spcAft>
              <a:buClr>
                <a:schemeClr val="lt1"/>
              </a:buClr>
              <a:buSzPts val="2430"/>
              <a:buFont typeface="Calibri"/>
              <a:buNone/>
            </a:pPr>
            <a:r>
              <a:rPr lang="en" sz="2630"/>
              <a:t>LISTEN, and DESIGN </a:t>
            </a:r>
            <a:endParaRPr sz="2630"/>
          </a:p>
        </p:txBody>
      </p:sp>
      <p:sp>
        <p:nvSpPr>
          <p:cNvPr id="451" name="Google Shape;451;p54"/>
          <p:cNvSpPr txBox="1"/>
          <p:nvPr>
            <p:ph idx="1" type="body"/>
          </p:nvPr>
        </p:nvSpPr>
        <p:spPr>
          <a:xfrm>
            <a:off x="3566875" y="1621625"/>
            <a:ext cx="5833200" cy="2787600"/>
          </a:xfrm>
          <a:prstGeom prst="rect">
            <a:avLst/>
          </a:prstGeom>
          <a:noFill/>
          <a:ln>
            <a:noFill/>
          </a:ln>
        </p:spPr>
        <p:txBody>
          <a:bodyPr anchorCtr="0" anchor="ctr" bIns="34275" lIns="68575" spcFirstLastPara="1" rIns="68575" wrap="square" tIns="34275">
            <a:normAutofit/>
          </a:bodyPr>
          <a:lstStyle/>
          <a:p>
            <a:pPr indent="-203834" lvl="0" marL="215900" rtl="0" algn="l">
              <a:lnSpc>
                <a:spcPct val="130000"/>
              </a:lnSpc>
              <a:spcBef>
                <a:spcPts val="800"/>
              </a:spcBef>
              <a:spcAft>
                <a:spcPts val="0"/>
              </a:spcAft>
              <a:buSzPts val="1410"/>
              <a:buFont typeface="Open Sans"/>
              <a:buChar char="•"/>
            </a:pPr>
            <a:r>
              <a:rPr lang="en" sz="1410">
                <a:latin typeface="Open Sans"/>
                <a:ea typeface="Open Sans"/>
                <a:cs typeface="Open Sans"/>
                <a:sym typeface="Open Sans"/>
              </a:rPr>
              <a:t>Phase I:   Explore (Gather Data)/</a:t>
            </a:r>
            <a:r>
              <a:rPr lang="en" sz="1410">
                <a:latin typeface="Open Sans"/>
                <a:ea typeface="Open Sans"/>
                <a:cs typeface="Open Sans"/>
                <a:sym typeface="Open Sans"/>
              </a:rPr>
              <a:t>Host Listening Sessions</a:t>
            </a:r>
            <a:endParaRPr sz="1410">
              <a:latin typeface="Open Sans"/>
              <a:ea typeface="Open Sans"/>
              <a:cs typeface="Open Sans"/>
              <a:sym typeface="Open Sans"/>
            </a:endParaRPr>
          </a:p>
          <a:p>
            <a:pPr indent="-203834" lvl="0" marL="215900" rtl="0" algn="l">
              <a:lnSpc>
                <a:spcPct val="130000"/>
              </a:lnSpc>
              <a:spcBef>
                <a:spcPts val="800"/>
              </a:spcBef>
              <a:spcAft>
                <a:spcPts val="0"/>
              </a:spcAft>
              <a:buSzPts val="1410"/>
              <a:buFont typeface="Open Sans"/>
              <a:buChar char="•"/>
            </a:pPr>
            <a:r>
              <a:rPr lang="en" sz="1410">
                <a:latin typeface="Open Sans"/>
                <a:ea typeface="Open Sans"/>
                <a:cs typeface="Open Sans"/>
                <a:sym typeface="Open Sans"/>
              </a:rPr>
              <a:t>Phase II:  Collate and Analyze Data</a:t>
            </a:r>
            <a:endParaRPr sz="1410">
              <a:latin typeface="Open Sans"/>
              <a:ea typeface="Open Sans"/>
              <a:cs typeface="Open Sans"/>
              <a:sym typeface="Open Sans"/>
            </a:endParaRPr>
          </a:p>
          <a:p>
            <a:pPr indent="-203834" lvl="0" marL="215900" rtl="0" algn="l">
              <a:lnSpc>
                <a:spcPct val="130000"/>
              </a:lnSpc>
              <a:spcBef>
                <a:spcPts val="800"/>
              </a:spcBef>
              <a:spcAft>
                <a:spcPts val="0"/>
              </a:spcAft>
              <a:buSzPts val="1410"/>
              <a:buFont typeface="Open Sans"/>
              <a:buChar char="•"/>
            </a:pPr>
            <a:r>
              <a:rPr lang="en" sz="1410">
                <a:latin typeface="Open Sans"/>
                <a:ea typeface="Open Sans"/>
                <a:cs typeface="Open Sans"/>
                <a:sym typeface="Open Sans"/>
              </a:rPr>
              <a:t>Phase III: Consider Model &amp; Timeline for Possible Reunification. </a:t>
            </a:r>
            <a:endParaRPr sz="1410">
              <a:latin typeface="Open Sans"/>
              <a:ea typeface="Open Sans"/>
              <a:cs typeface="Open Sans"/>
              <a:sym typeface="Open Sans"/>
            </a:endParaRPr>
          </a:p>
          <a:p>
            <a:pPr indent="-203834" lvl="0" marL="215900" rtl="0" algn="l">
              <a:lnSpc>
                <a:spcPct val="130000"/>
              </a:lnSpc>
              <a:spcBef>
                <a:spcPts val="800"/>
              </a:spcBef>
              <a:spcAft>
                <a:spcPts val="0"/>
              </a:spcAft>
              <a:buSzPts val="1410"/>
              <a:buFont typeface="Open Sans"/>
              <a:buChar char="•"/>
            </a:pPr>
            <a:r>
              <a:rPr lang="en" sz="1410">
                <a:latin typeface="Open Sans"/>
                <a:ea typeface="Open Sans"/>
                <a:cs typeface="Open Sans"/>
                <a:sym typeface="Open Sans"/>
              </a:rPr>
              <a:t>Phase IV: Present a Model and Timeline to the Dioceses</a:t>
            </a:r>
            <a:endParaRPr sz="1410">
              <a:latin typeface="Open Sans"/>
              <a:ea typeface="Open Sans"/>
              <a:cs typeface="Open Sans"/>
              <a:sym typeface="Open Sans"/>
            </a:endParaRPr>
          </a:p>
          <a:p>
            <a:pPr indent="-203834" lvl="0" marL="215900" rtl="0" algn="l">
              <a:lnSpc>
                <a:spcPct val="130000"/>
              </a:lnSpc>
              <a:spcBef>
                <a:spcPts val="800"/>
              </a:spcBef>
              <a:spcAft>
                <a:spcPts val="0"/>
              </a:spcAft>
              <a:buSzPts val="1410"/>
              <a:buFont typeface="Open Sans"/>
              <a:buChar char="•"/>
            </a:pPr>
            <a:r>
              <a:rPr lang="en" sz="1410">
                <a:latin typeface="Open Sans"/>
                <a:ea typeface="Open Sans"/>
                <a:cs typeface="Open Sans"/>
                <a:sym typeface="Open Sans"/>
              </a:rPr>
              <a:t>Phase V: Prepare Recommendations for Conventions </a:t>
            </a:r>
            <a:endParaRPr sz="1482">
              <a:latin typeface="Open Sans"/>
              <a:ea typeface="Open Sans"/>
              <a:cs typeface="Open Sans"/>
              <a:sym typeface="Open Sans"/>
            </a:endParaRPr>
          </a:p>
          <a:p>
            <a:pPr indent="-127000" lvl="0" marL="215900" rtl="0" algn="l">
              <a:lnSpc>
                <a:spcPct val="80000"/>
              </a:lnSpc>
              <a:spcBef>
                <a:spcPts val="800"/>
              </a:spcBef>
              <a:spcAft>
                <a:spcPts val="0"/>
              </a:spcAft>
              <a:buSzPts val="980"/>
              <a:buNone/>
            </a:pPr>
            <a:r>
              <a:t/>
            </a:r>
            <a:endParaRPr sz="1060">
              <a:latin typeface="Open Sans"/>
              <a:ea typeface="Open Sans"/>
              <a:cs typeface="Open Sans"/>
              <a:sym typeface="Open Sans"/>
            </a:endParaRPr>
          </a:p>
        </p:txBody>
      </p:sp>
      <p:pic>
        <p:nvPicPr>
          <p:cNvPr descr="Empty speech bubbles" id="452" name="Google Shape;452;p54"/>
          <p:cNvPicPr preferRelativeResize="0"/>
          <p:nvPr/>
        </p:nvPicPr>
        <p:blipFill rotWithShape="1">
          <a:blip r:embed="rId4">
            <a:alphaModFix/>
          </a:blip>
          <a:srcRect b="0" l="31684" r="23192" t="0"/>
          <a:stretch/>
        </p:blipFill>
        <p:spPr>
          <a:xfrm>
            <a:off x="15" y="731"/>
            <a:ext cx="3476992" cy="5143501"/>
          </a:xfrm>
          <a:prstGeom prst="rect">
            <a:avLst/>
          </a:prstGeom>
          <a:noFill/>
          <a:ln>
            <a:noFill/>
          </a:ln>
        </p:spPr>
      </p:pic>
      <p:sp>
        <p:nvSpPr>
          <p:cNvPr id="453" name="Google Shape;453;p54"/>
          <p:cNvSpPr txBox="1"/>
          <p:nvPr/>
        </p:nvSpPr>
        <p:spPr>
          <a:xfrm>
            <a:off x="6065783" y="3618186"/>
            <a:ext cx="1386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54" name="Google Shape;454;p54"/>
          <p:cNvPicPr preferRelativeResize="0"/>
          <p:nvPr/>
        </p:nvPicPr>
        <p:blipFill rotWithShape="1">
          <a:blip r:embed="rId5">
            <a:alphaModFix/>
          </a:blip>
          <a:srcRect b="0" l="35001" r="35001" t="0"/>
          <a:stretch/>
        </p:blipFill>
        <p:spPr>
          <a:xfrm>
            <a:off x="0" y="0"/>
            <a:ext cx="3476992"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55" title="PennBishopsVideoConventions.23.MOV">
            <a:hlinkClick r:id="rId3"/>
          </p:cNvPr>
          <p:cNvPicPr preferRelativeResize="0"/>
          <p:nvPr/>
        </p:nvPicPr>
        <p:blipFill>
          <a:blip r:embed="rId4">
            <a:alphaModFix/>
          </a:blip>
          <a:stretch>
            <a:fillRect/>
          </a:stretch>
        </p:blipFill>
        <p:spPr>
          <a:xfrm>
            <a:off x="152400" y="152400"/>
            <a:ext cx="8602133" cy="483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6"/>
          <p:cNvSpPr txBox="1"/>
          <p:nvPr>
            <p:ph type="title"/>
          </p:nvPr>
        </p:nvSpPr>
        <p:spPr>
          <a:xfrm>
            <a:off x="827188" y="385625"/>
            <a:ext cx="5698800" cy="819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3600">
                <a:latin typeface="Open Sans"/>
                <a:ea typeface="Open Sans"/>
                <a:cs typeface="Open Sans"/>
                <a:sym typeface="Open Sans"/>
              </a:rPr>
              <a:t>The </a:t>
            </a:r>
            <a:r>
              <a:rPr lang="en" sz="3600">
                <a:latin typeface="Open Sans"/>
                <a:ea typeface="Open Sans"/>
                <a:cs typeface="Open Sans"/>
                <a:sym typeface="Open Sans"/>
              </a:rPr>
              <a:t>Episcopal Church</a:t>
            </a:r>
            <a:endParaRPr sz="3600">
              <a:latin typeface="Open Sans"/>
              <a:ea typeface="Open Sans"/>
              <a:cs typeface="Open Sans"/>
              <a:sym typeface="Open Sans"/>
            </a:endParaRPr>
          </a:p>
        </p:txBody>
      </p:sp>
      <p:sp>
        <p:nvSpPr>
          <p:cNvPr id="465" name="Google Shape;465;p56"/>
          <p:cNvSpPr txBox="1"/>
          <p:nvPr>
            <p:ph idx="1" type="body"/>
          </p:nvPr>
        </p:nvSpPr>
        <p:spPr>
          <a:xfrm>
            <a:off x="527975" y="1204925"/>
            <a:ext cx="7869600" cy="3382800"/>
          </a:xfrm>
          <a:prstGeom prst="rect">
            <a:avLst/>
          </a:prstGeom>
          <a:noFill/>
          <a:ln>
            <a:noFill/>
          </a:ln>
        </p:spPr>
        <p:txBody>
          <a:bodyPr anchorCtr="0" anchor="t" bIns="34275" lIns="68575" spcFirstLastPara="1" rIns="68575" wrap="square" tIns="34275">
            <a:noAutofit/>
          </a:bodyPr>
          <a:lstStyle/>
          <a:p>
            <a:pPr indent="-361950" lvl="0" marL="457200" rtl="0" algn="l">
              <a:lnSpc>
                <a:spcPct val="150000"/>
              </a:lnSpc>
              <a:spcBef>
                <a:spcPts val="0"/>
              </a:spcBef>
              <a:spcAft>
                <a:spcPts val="0"/>
              </a:spcAft>
              <a:buSzPts val="2100"/>
              <a:buFont typeface="Open Sans"/>
              <a:buChar char="•"/>
            </a:pPr>
            <a:r>
              <a:rPr lang="en" sz="2100">
                <a:latin typeface="Open Sans"/>
                <a:ea typeface="Open Sans"/>
                <a:cs typeface="Open Sans"/>
                <a:sym typeface="Open Sans"/>
              </a:rPr>
              <a:t>Diocese of Pennsylvania – 1785 </a:t>
            </a:r>
            <a:endParaRPr sz="2100">
              <a:latin typeface="Open Sans"/>
              <a:ea typeface="Open Sans"/>
              <a:cs typeface="Open Sans"/>
              <a:sym typeface="Open Sans"/>
            </a:endParaRPr>
          </a:p>
          <a:p>
            <a:pPr indent="-361950" lvl="0" marL="457200" rtl="0" algn="l">
              <a:lnSpc>
                <a:spcPct val="150000"/>
              </a:lnSpc>
              <a:spcBef>
                <a:spcPts val="0"/>
              </a:spcBef>
              <a:spcAft>
                <a:spcPts val="0"/>
              </a:spcAft>
              <a:buSzPts val="2100"/>
              <a:buFont typeface="Open Sans"/>
              <a:buChar char="•"/>
            </a:pPr>
            <a:r>
              <a:rPr lang="en" sz="2100">
                <a:latin typeface="Open Sans"/>
                <a:ea typeface="Open Sans"/>
                <a:cs typeface="Open Sans"/>
                <a:sym typeface="Open Sans"/>
              </a:rPr>
              <a:t>Diocese of Pittsburgh – 1866 </a:t>
            </a:r>
            <a:endParaRPr sz="2100">
              <a:latin typeface="Open Sans"/>
              <a:ea typeface="Open Sans"/>
              <a:cs typeface="Open Sans"/>
              <a:sym typeface="Open Sans"/>
            </a:endParaRPr>
          </a:p>
          <a:p>
            <a:pPr indent="-361950" lvl="1" marL="914400" rtl="0" algn="l">
              <a:lnSpc>
                <a:spcPct val="150000"/>
              </a:lnSpc>
              <a:spcBef>
                <a:spcPts val="0"/>
              </a:spcBef>
              <a:spcAft>
                <a:spcPts val="0"/>
              </a:spcAft>
              <a:buSzPts val="2100"/>
              <a:buFont typeface="Open Sans"/>
              <a:buChar char="•"/>
            </a:pPr>
            <a:r>
              <a:rPr lang="en" sz="2100">
                <a:latin typeface="Open Sans"/>
                <a:ea typeface="Open Sans"/>
                <a:cs typeface="Open Sans"/>
                <a:sym typeface="Open Sans"/>
              </a:rPr>
              <a:t>Diocese of Northwestern Pennsylvania – 1910 </a:t>
            </a:r>
            <a:endParaRPr sz="2100">
              <a:latin typeface="Open Sans"/>
              <a:ea typeface="Open Sans"/>
              <a:cs typeface="Open Sans"/>
              <a:sym typeface="Open Sans"/>
            </a:endParaRPr>
          </a:p>
          <a:p>
            <a:pPr indent="-361950" lvl="0" marL="457200" rtl="0" algn="l">
              <a:lnSpc>
                <a:spcPct val="150000"/>
              </a:lnSpc>
              <a:spcBef>
                <a:spcPts val="0"/>
              </a:spcBef>
              <a:spcAft>
                <a:spcPts val="0"/>
              </a:spcAft>
              <a:buSzPts val="2100"/>
              <a:buFont typeface="Open Sans"/>
              <a:buChar char="•"/>
            </a:pPr>
            <a:r>
              <a:rPr lang="en" sz="2100">
                <a:latin typeface="Open Sans"/>
                <a:ea typeface="Open Sans"/>
                <a:cs typeface="Open Sans"/>
                <a:sym typeface="Open Sans"/>
              </a:rPr>
              <a:t>Diocese of Central Pennsylvania – 1870</a:t>
            </a:r>
            <a:endParaRPr sz="2100">
              <a:latin typeface="Open Sans"/>
              <a:ea typeface="Open Sans"/>
              <a:cs typeface="Open Sans"/>
              <a:sym typeface="Open Sans"/>
            </a:endParaRPr>
          </a:p>
          <a:p>
            <a:pPr indent="-361950" lvl="1" marL="914400" rtl="0" algn="l">
              <a:lnSpc>
                <a:spcPct val="150000"/>
              </a:lnSpc>
              <a:spcBef>
                <a:spcPts val="0"/>
              </a:spcBef>
              <a:spcAft>
                <a:spcPts val="0"/>
              </a:spcAft>
              <a:buSzPts val="2100"/>
              <a:buFont typeface="Open Sans"/>
              <a:buChar char="•"/>
            </a:pPr>
            <a:r>
              <a:rPr lang="en" sz="2100">
                <a:latin typeface="Open Sans"/>
                <a:ea typeface="Open Sans"/>
                <a:cs typeface="Open Sans"/>
                <a:sym typeface="Open Sans"/>
              </a:rPr>
              <a:t>Diocese of Central Pennsylvania and Harrisburg – 1904 </a:t>
            </a:r>
            <a:endParaRPr sz="2100">
              <a:latin typeface="Open Sans"/>
              <a:ea typeface="Open Sans"/>
              <a:cs typeface="Open Sans"/>
              <a:sym typeface="Open Sans"/>
            </a:endParaRPr>
          </a:p>
          <a:p>
            <a:pPr indent="-361950" lvl="1" marL="914400" rtl="0" algn="l">
              <a:lnSpc>
                <a:spcPct val="150000"/>
              </a:lnSpc>
              <a:spcBef>
                <a:spcPts val="0"/>
              </a:spcBef>
              <a:spcAft>
                <a:spcPts val="0"/>
              </a:spcAft>
              <a:buSzPts val="2100"/>
              <a:buFont typeface="Open Sans"/>
              <a:buChar char="•"/>
            </a:pPr>
            <a:r>
              <a:rPr lang="en" sz="2100">
                <a:latin typeface="Open Sans"/>
                <a:ea typeface="Open Sans"/>
                <a:cs typeface="Open Sans"/>
                <a:sym typeface="Open Sans"/>
              </a:rPr>
              <a:t>Central Pennsylvania adopts Bethlehem name – 1909 </a:t>
            </a:r>
            <a:endParaRPr sz="2100">
              <a:latin typeface="Open Sans"/>
              <a:ea typeface="Open Sans"/>
              <a:cs typeface="Open Sans"/>
              <a:sym typeface="Open Sans"/>
            </a:endParaRPr>
          </a:p>
          <a:p>
            <a:pPr indent="-361950" lvl="1" marL="914400" rtl="0" algn="l">
              <a:lnSpc>
                <a:spcPct val="150000"/>
              </a:lnSpc>
              <a:spcBef>
                <a:spcPts val="0"/>
              </a:spcBef>
              <a:spcAft>
                <a:spcPts val="0"/>
              </a:spcAft>
              <a:buSzPts val="2100"/>
              <a:buFont typeface="Open Sans"/>
              <a:buChar char="•"/>
            </a:pPr>
            <a:r>
              <a:rPr lang="en" sz="2100">
                <a:latin typeface="Open Sans"/>
                <a:ea typeface="Open Sans"/>
                <a:cs typeface="Open Sans"/>
                <a:sym typeface="Open Sans"/>
              </a:rPr>
              <a:t>Harrisburg reclaims Central Pennsylvania name – 1971 </a:t>
            </a:r>
            <a:endParaRPr sz="2100">
              <a:latin typeface="Open Sans"/>
              <a:ea typeface="Open Sans"/>
              <a:cs typeface="Open Sans"/>
              <a:sym typeface="Open Sans"/>
            </a:endParaRPr>
          </a:p>
          <a:p>
            <a:pPr indent="0" lvl="0" marL="914400" rtl="0" algn="l">
              <a:lnSpc>
                <a:spcPct val="150000"/>
              </a:lnSpc>
              <a:spcBef>
                <a:spcPts val="400"/>
              </a:spcBef>
              <a:spcAft>
                <a:spcPts val="0"/>
              </a:spcAft>
              <a:buNone/>
            </a:pPr>
            <a:r>
              <a:t/>
            </a:r>
            <a:endParaRPr sz="21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7"/>
          <p:cNvSpPr txBox="1"/>
          <p:nvPr>
            <p:ph type="title"/>
          </p:nvPr>
        </p:nvSpPr>
        <p:spPr>
          <a:xfrm>
            <a:off x="827188" y="565350"/>
            <a:ext cx="5698800" cy="819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3600">
                <a:latin typeface="Open Sans"/>
                <a:ea typeface="Open Sans"/>
                <a:cs typeface="Open Sans"/>
                <a:sym typeface="Open Sans"/>
              </a:rPr>
              <a:t>Today’s Demographics</a:t>
            </a:r>
            <a:endParaRPr sz="3600">
              <a:latin typeface="Open Sans"/>
              <a:ea typeface="Open Sans"/>
              <a:cs typeface="Open Sans"/>
              <a:sym typeface="Open Sans"/>
            </a:endParaRPr>
          </a:p>
        </p:txBody>
      </p:sp>
      <p:sp>
        <p:nvSpPr>
          <p:cNvPr id="471" name="Google Shape;471;p57"/>
          <p:cNvSpPr txBox="1"/>
          <p:nvPr/>
        </p:nvSpPr>
        <p:spPr>
          <a:xfrm>
            <a:off x="827200" y="1511600"/>
            <a:ext cx="7273200" cy="2417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lt1"/>
              </a:buClr>
              <a:buSzPts val="2000"/>
              <a:buChar char="●"/>
            </a:pPr>
            <a:r>
              <a:rPr lang="en" sz="2000">
                <a:solidFill>
                  <a:schemeClr val="lt1"/>
                </a:solidFill>
                <a:latin typeface="Calibri"/>
                <a:ea typeface="Calibri"/>
                <a:cs typeface="Calibri"/>
                <a:sym typeface="Calibri"/>
              </a:rPr>
              <a:t>I</a:t>
            </a:r>
            <a:r>
              <a:rPr lang="en" sz="2000">
                <a:solidFill>
                  <a:schemeClr val="lt1"/>
                </a:solidFill>
                <a:latin typeface="Open Sans"/>
                <a:ea typeface="Open Sans"/>
                <a:cs typeface="Open Sans"/>
                <a:sym typeface="Open Sans"/>
              </a:rPr>
              <a:t>n 2020, Hispanic residents in Lehigh and Berks counties were 23-25% of the residents.</a:t>
            </a:r>
            <a:endParaRPr sz="2000">
              <a:solidFill>
                <a:schemeClr val="lt1"/>
              </a:solidFill>
              <a:latin typeface="Open Sans"/>
              <a:ea typeface="Open Sans"/>
              <a:cs typeface="Open Sans"/>
              <a:sym typeface="Open Sans"/>
            </a:endParaRPr>
          </a:p>
          <a:p>
            <a:pPr indent="0" lvl="0" marL="457200" rtl="0" algn="l">
              <a:spcBef>
                <a:spcPts val="0"/>
              </a:spcBef>
              <a:spcAft>
                <a:spcPts val="0"/>
              </a:spcAft>
              <a:buNone/>
            </a:pPr>
            <a:r>
              <a:t/>
            </a:r>
            <a:endParaRPr sz="1500">
              <a:solidFill>
                <a:schemeClr val="lt1"/>
              </a:solidFill>
              <a:latin typeface="Open Sans"/>
              <a:ea typeface="Open Sans"/>
              <a:cs typeface="Open Sans"/>
              <a:sym typeface="Open Sans"/>
            </a:endParaRPr>
          </a:p>
          <a:p>
            <a:pPr indent="-358775" lvl="0" marL="457200" rtl="0" algn="l">
              <a:spcBef>
                <a:spcPts val="0"/>
              </a:spcBef>
              <a:spcAft>
                <a:spcPts val="0"/>
              </a:spcAft>
              <a:buClr>
                <a:schemeClr val="lt1"/>
              </a:buClr>
              <a:buSzPts val="2050"/>
              <a:buFont typeface="Open Sans"/>
              <a:buChar char="●"/>
            </a:pPr>
            <a:r>
              <a:rPr lang="en" sz="2050">
                <a:solidFill>
                  <a:schemeClr val="lt1"/>
                </a:solidFill>
                <a:latin typeface="Open Sans"/>
                <a:ea typeface="Open Sans"/>
                <a:cs typeface="Open Sans"/>
                <a:sym typeface="Open Sans"/>
              </a:rPr>
              <a:t>In</a:t>
            </a:r>
            <a:r>
              <a:rPr lang="en" sz="2050">
                <a:solidFill>
                  <a:schemeClr val="lt1"/>
                </a:solidFill>
                <a:latin typeface="Open Sans"/>
                <a:ea typeface="Open Sans"/>
                <a:cs typeface="Open Sans"/>
                <a:sym typeface="Open Sans"/>
              </a:rPr>
              <a:t> Pennsylvania and in most of the state’s counties, </a:t>
            </a:r>
            <a:r>
              <a:rPr lang="en" sz="2050">
                <a:solidFill>
                  <a:schemeClr val="lt1"/>
                </a:solidFill>
                <a:latin typeface="Open Sans"/>
                <a:ea typeface="Open Sans"/>
                <a:cs typeface="Open Sans"/>
                <a:sym typeface="Open Sans"/>
              </a:rPr>
              <a:t>the youth population, or those under 18 years of age, was more diverse than adult population,  (56.4% vs 40.3% diversity index, respectively).*</a:t>
            </a:r>
            <a:endParaRPr sz="2000">
              <a:solidFill>
                <a:schemeClr val="lt1"/>
              </a:solidFill>
              <a:latin typeface="Calibri"/>
              <a:ea typeface="Calibri"/>
              <a:cs typeface="Calibri"/>
              <a:sym typeface="Calibri"/>
            </a:endParaRPr>
          </a:p>
        </p:txBody>
      </p:sp>
      <p:sp>
        <p:nvSpPr>
          <p:cNvPr id="472" name="Google Shape;472;p57"/>
          <p:cNvSpPr txBox="1"/>
          <p:nvPr/>
        </p:nvSpPr>
        <p:spPr>
          <a:xfrm>
            <a:off x="4130575" y="4235675"/>
            <a:ext cx="4403700" cy="5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Calibri"/>
                <a:ea typeface="Calibri"/>
                <a:cs typeface="Calibri"/>
                <a:sym typeface="Calibri"/>
              </a:rPr>
              <a:t>*PA State Data Center Report, US Census Bureau, source</a:t>
            </a:r>
            <a:endParaRPr>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